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79" r:id="rId2"/>
  </p:sldMasterIdLst>
  <p:notesMasterIdLst>
    <p:notesMasterId r:id="rId23"/>
  </p:notesMasterIdLst>
  <p:handoutMasterIdLst>
    <p:handoutMasterId r:id="rId24"/>
  </p:handoutMasterIdLst>
  <p:sldIdLst>
    <p:sldId id="281" r:id="rId3"/>
    <p:sldId id="287" r:id="rId4"/>
    <p:sldId id="260" r:id="rId5"/>
    <p:sldId id="282" r:id="rId6"/>
    <p:sldId id="257" r:id="rId7"/>
    <p:sldId id="283" r:id="rId8"/>
    <p:sldId id="277" r:id="rId9"/>
    <p:sldId id="264" r:id="rId10"/>
    <p:sldId id="297" r:id="rId11"/>
    <p:sldId id="289" r:id="rId12"/>
    <p:sldId id="259" r:id="rId13"/>
    <p:sldId id="261" r:id="rId14"/>
    <p:sldId id="262" r:id="rId15"/>
    <p:sldId id="263" r:id="rId16"/>
    <p:sldId id="298" r:id="rId17"/>
    <p:sldId id="266" r:id="rId18"/>
    <p:sldId id="299" r:id="rId19"/>
    <p:sldId id="268" r:id="rId20"/>
    <p:sldId id="294" r:id="rId21"/>
    <p:sldId id="295" r:id="rId22"/>
  </p:sldIdLst>
  <p:sldSz cx="9144000" cy="6858000" type="screen4x3"/>
  <p:notesSz cx="6858000" cy="9144000"/>
  <p:defaultTextStyle>
    <a:defPPr rtl="0">
      <a:defRPr lang="u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98" userDrawn="1">
          <p15:clr>
            <a:srgbClr val="A4A3A4"/>
          </p15:clr>
        </p15:guide>
        <p15:guide id="3" pos="306" userDrawn="1">
          <p15:clr>
            <a:srgbClr val="A4A3A4"/>
          </p15:clr>
        </p15:guide>
        <p15:guide id="4" orient="horz" pos="432" userDrawn="1">
          <p15:clr>
            <a:srgbClr val="A4A3A4"/>
          </p15:clr>
        </p15:guide>
        <p15:guide id="5" pos="545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D3047"/>
    <a:srgbClr val="0B2B41"/>
    <a:srgbClr val="114263"/>
    <a:srgbClr val="401918"/>
    <a:srgbClr val="731F1C"/>
    <a:srgbClr val="AB678E"/>
    <a:srgbClr val="B2606E"/>
    <a:srgbClr val="CA929B"/>
    <a:srgbClr val="248CD2"/>
    <a:srgbClr val="C88E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E8B1032C-EA38-4F05-BA0D-38AFFFC7BED3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93" autoAdjust="0"/>
    <p:restoredTop sz="94689" autoAdjust="0"/>
  </p:normalViewPr>
  <p:slideViewPr>
    <p:cSldViewPr snapToGrid="0">
      <p:cViewPr varScale="1">
        <p:scale>
          <a:sx n="63" d="100"/>
          <a:sy n="63" d="100"/>
        </p:scale>
        <p:origin x="1296" y="64"/>
      </p:cViewPr>
      <p:guideLst>
        <p:guide orient="horz" pos="2160"/>
        <p:guide pos="2898"/>
        <p:guide pos="306"/>
        <p:guide orient="horz" pos="432"/>
        <p:guide pos="5454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0" d="100"/>
          <a:sy n="80" d="100"/>
        </p:scale>
        <p:origin x="3150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F3D1D01A-5516-4E1C-9A6D-D9EF8C203FB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B0087A2D-9F8F-45E9-B127-C2407E79536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A502B3BB-515A-4E79-9D2C-9D0E484059D5}" type="datetime1">
              <a:rPr lang="ru-RU" smtClean="0"/>
              <a:t>25.10.2025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60515058-9F03-4AC5-A723-3D23E277200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986E583C-77B5-479A-A9CA-17DC816BC65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7F3D57C9-54A6-4BAA-A5CD-C535F9370C4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2036552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 noProof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99D57CA5-621E-47D5-935F-99BD60813745}" type="datetime1">
              <a:rPr lang="ru-RU" noProof="0" smtClean="0"/>
              <a:t>25.10.2025</a:t>
            </a:fld>
            <a:endParaRPr lang="ru-RU" noProof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ru-RU" noProof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 noProof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BF82289-BCFD-4053-9D06-A9140C63A457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44947508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6BF82289-BCFD-4053-9D06-A9140C63A457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223445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6BF82289-BCFD-4053-9D06-A9140C63A457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506228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6BF82289-BCFD-4053-9D06-A9140C63A457}" type="slidenum">
              <a:rPr lang="ru-RU" smtClean="0"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604163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6BF82289-BCFD-4053-9D06-A9140C63A457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479215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6BF82289-BCFD-4053-9D06-A9140C63A457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864017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6BF82289-BCFD-4053-9D06-A9140C63A457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927639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6BF82289-BCFD-4053-9D06-A9140C63A457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562778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6BF82289-BCFD-4053-9D06-A9140C63A457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702960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6BF82289-BCFD-4053-9D06-A9140C63A457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295394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6BF82289-BCFD-4053-9D06-A9140C63A457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219950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6BF82289-BCFD-4053-9D06-A9140C63A457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171500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Заголовок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олилиния: Фигура 9">
            <a:extLst>
              <a:ext uri="{FF2B5EF4-FFF2-40B4-BE49-F238E27FC236}">
                <a16:creationId xmlns:a16="http://schemas.microsoft.com/office/drawing/2014/main" id="{B305EBB3-0F16-4B63-82ED-191AB224B8E2}"/>
              </a:ext>
            </a:extLst>
          </p:cNvPr>
          <p:cNvSpPr/>
          <p:nvPr userDrawn="1"/>
        </p:nvSpPr>
        <p:spPr>
          <a:xfrm>
            <a:off x="5007427" y="0"/>
            <a:ext cx="2641786" cy="6858000"/>
          </a:xfrm>
          <a:custGeom>
            <a:avLst/>
            <a:gdLst>
              <a:gd name="connsiteX0" fmla="*/ 0 w 3522381"/>
              <a:gd name="connsiteY0" fmla="*/ 0 h 6858000"/>
              <a:gd name="connsiteX1" fmla="*/ 3522381 w 3522381"/>
              <a:gd name="connsiteY1" fmla="*/ 0 h 6858000"/>
              <a:gd name="connsiteX2" fmla="*/ 51547 w 3522381"/>
              <a:gd name="connsiteY2" fmla="*/ 6858000 h 6858000"/>
              <a:gd name="connsiteX3" fmla="*/ 0 w 352238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22381" h="6858000">
                <a:moveTo>
                  <a:pt x="0" y="0"/>
                </a:moveTo>
                <a:lnTo>
                  <a:pt x="3522381" y="0"/>
                </a:lnTo>
                <a:lnTo>
                  <a:pt x="5154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ru-RU" sz="1800" noProof="0"/>
          </a:p>
        </p:txBody>
      </p:sp>
      <p:sp>
        <p:nvSpPr>
          <p:cNvPr id="12" name="Рисунок 11">
            <a:extLst>
              <a:ext uri="{FF2B5EF4-FFF2-40B4-BE49-F238E27FC236}">
                <a16:creationId xmlns:a16="http://schemas.microsoft.com/office/drawing/2014/main" id="{1A440F4A-C2AF-406D-B420-CCF52F447AC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5007426" cy="6858000"/>
          </a:xfrm>
        </p:spPr>
        <p:txBody>
          <a:bodyPr rtlCol="0" anchor="ctr" anchorCtr="1"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Добавить изображение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1744DE2-A455-46F2-BE15-959050C87CE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55608" y="1291772"/>
            <a:ext cx="3284982" cy="3611880"/>
          </a:xfrm>
        </p:spPr>
        <p:txBody>
          <a:bodyPr vert="horz" lIns="91440" tIns="45720" rIns="91440" bIns="45720" rtlCol="0" anchor="b" anchorCtr="1">
            <a:noAutofit/>
          </a:bodyPr>
          <a:lstStyle>
            <a:lvl1pPr>
              <a:defRPr lang="en-GB" dirty="0"/>
            </a:lvl1pPr>
          </a:lstStyle>
          <a:p>
            <a:pPr marL="0" lvl="0" algn="ctr" rtl="0"/>
            <a:r>
              <a:rPr lang="ru-RU" noProof="0"/>
              <a:t>ЗАГОЛОВОК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C9DE4F3-CE8F-41A0-BFDE-76D0DF1DF43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541809" y="5392401"/>
            <a:ext cx="3134106" cy="521208"/>
          </a:xfrm>
        </p:spPr>
        <p:txBody>
          <a:bodyPr vert="horz" lIns="91440" tIns="45720" rIns="91440" bIns="45720" rtlCol="0" anchor="t">
            <a:noAutofit/>
          </a:bodyPr>
          <a:lstStyle>
            <a:lvl1pPr marL="0" indent="0" algn="ctr">
              <a:buNone/>
              <a:defRPr lang="en-US" sz="1800" dirty="0">
                <a:solidFill>
                  <a:srgbClr val="B2606E"/>
                </a:solidFill>
              </a:defRPr>
            </a:lvl1pPr>
          </a:lstStyle>
          <a:p>
            <a:pPr lvl="0" rtl="0"/>
            <a:r>
              <a:rPr lang="ru-RU" noProof="0"/>
              <a:t>Подзаголовок</a:t>
            </a:r>
          </a:p>
        </p:txBody>
      </p: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EFDB39AB-B644-434A-9D55-AF3455D468E5}"/>
              </a:ext>
            </a:extLst>
          </p:cNvPr>
          <p:cNvGrpSpPr/>
          <p:nvPr userDrawn="1"/>
        </p:nvGrpSpPr>
        <p:grpSpPr>
          <a:xfrm>
            <a:off x="6855260" y="5054600"/>
            <a:ext cx="507206" cy="114300"/>
            <a:chOff x="9330846" y="5054600"/>
            <a:chExt cx="676275" cy="114300"/>
          </a:xfrm>
        </p:grpSpPr>
        <p:sp>
          <p:nvSpPr>
            <p:cNvPr id="7" name="Овал 6">
              <a:extLst>
                <a:ext uri="{FF2B5EF4-FFF2-40B4-BE49-F238E27FC236}">
                  <a16:creationId xmlns:a16="http://schemas.microsoft.com/office/drawing/2014/main" id="{BF14E129-1970-4994-89E5-F7A67128AFE3}"/>
                </a:ext>
              </a:extLst>
            </p:cNvPr>
            <p:cNvSpPr/>
            <p:nvPr/>
          </p:nvSpPr>
          <p:spPr>
            <a:xfrm>
              <a:off x="9330846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sz="1800" noProof="0"/>
            </a:p>
          </p:txBody>
        </p:sp>
        <p:sp>
          <p:nvSpPr>
            <p:cNvPr id="8" name="Овал 7">
              <a:extLst>
                <a:ext uri="{FF2B5EF4-FFF2-40B4-BE49-F238E27FC236}">
                  <a16:creationId xmlns:a16="http://schemas.microsoft.com/office/drawing/2014/main" id="{593336FA-97B2-4528-88E8-5FF97F86E216}"/>
                </a:ext>
              </a:extLst>
            </p:cNvPr>
            <p:cNvSpPr/>
            <p:nvPr/>
          </p:nvSpPr>
          <p:spPr>
            <a:xfrm>
              <a:off x="9518171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sz="1800" noProof="0"/>
            </a:p>
          </p:txBody>
        </p:sp>
        <p:sp>
          <p:nvSpPr>
            <p:cNvPr id="9" name="Овал 8">
              <a:extLst>
                <a:ext uri="{FF2B5EF4-FFF2-40B4-BE49-F238E27FC236}">
                  <a16:creationId xmlns:a16="http://schemas.microsoft.com/office/drawing/2014/main" id="{8A73C166-FCDF-40AE-8B0D-69C7E2C8573E}"/>
                </a:ext>
              </a:extLst>
            </p:cNvPr>
            <p:cNvSpPr/>
            <p:nvPr/>
          </p:nvSpPr>
          <p:spPr>
            <a:xfrm>
              <a:off x="9705496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sz="1800" noProof="0"/>
            </a:p>
          </p:txBody>
        </p:sp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EF418119-E3DD-44B0-A4AF-F8A98EC5863B}"/>
                </a:ext>
              </a:extLst>
            </p:cNvPr>
            <p:cNvSpPr/>
            <p:nvPr/>
          </p:nvSpPr>
          <p:spPr>
            <a:xfrm>
              <a:off x="9892821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sz="1800" noProof="0"/>
            </a:p>
          </p:txBody>
        </p:sp>
      </p:grpSp>
    </p:spTree>
    <p:extLst>
      <p:ext uri="{BB962C8B-B14F-4D97-AF65-F5344CB8AC3E}">
        <p14:creationId xmlns:p14="http://schemas.microsoft.com/office/powerpoint/2010/main" val="1242049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558FCDE-8F3F-4E83-B550-DF944B424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890" y="557439"/>
            <a:ext cx="8111898" cy="830997"/>
          </a:xfrm>
        </p:spPr>
        <p:txBody>
          <a:bodyPr vert="horz" wrap="square" lIns="0" tIns="45720" rIns="91440" bIns="45720" rtlCol="0" anchor="t">
            <a:noAutofit/>
          </a:bodyPr>
          <a:lstStyle>
            <a:lvl1pPr>
              <a:defRPr lang="en-GB" sz="2400">
                <a:solidFill>
                  <a:schemeClr val="tx1"/>
                </a:solidFill>
                <a:latin typeface="Corbel" panose="020B0503020204020204" pitchFamily="34" charset="0"/>
              </a:defRPr>
            </a:lvl1pPr>
          </a:lstStyle>
          <a:p>
            <a:pPr lvl="0" rtl="0">
              <a:lnSpc>
                <a:spcPct val="100000"/>
              </a:lnSpc>
            </a:pPr>
            <a:r>
              <a:rPr lang="ru-RU" noProof="0"/>
              <a:t>Образец заголовка</a:t>
            </a:r>
          </a:p>
        </p:txBody>
      </p:sp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859AE304-DA92-45D8-B258-61BEA6C99C0E}"/>
              </a:ext>
            </a:extLst>
          </p:cNvPr>
          <p:cNvGrpSpPr/>
          <p:nvPr userDrawn="1"/>
        </p:nvGrpSpPr>
        <p:grpSpPr>
          <a:xfrm>
            <a:off x="0" y="6086479"/>
            <a:ext cx="9144000" cy="600974"/>
            <a:chOff x="0" y="6086479"/>
            <a:chExt cx="12192000" cy="600974"/>
          </a:xfrm>
        </p:grpSpPr>
        <p:sp>
          <p:nvSpPr>
            <p:cNvPr id="5" name="Прямоугольник 4">
              <a:extLst>
                <a:ext uri="{FF2B5EF4-FFF2-40B4-BE49-F238E27FC236}">
                  <a16:creationId xmlns:a16="http://schemas.microsoft.com/office/drawing/2014/main" id="{6BF91D02-B4A9-4013-94B6-079A8D06DE11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sz="1800" noProof="0"/>
            </a:p>
          </p:txBody>
        </p:sp>
        <p:sp>
          <p:nvSpPr>
            <p:cNvPr id="7" name="Овал 6">
              <a:extLst>
                <a:ext uri="{FF2B5EF4-FFF2-40B4-BE49-F238E27FC236}">
                  <a16:creationId xmlns:a16="http://schemas.microsoft.com/office/drawing/2014/main" id="{74DAC864-782A-48D4-8E15-9B35C60421BB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sz="1800" noProof="0"/>
            </a:p>
          </p:txBody>
        </p:sp>
      </p:grpSp>
      <p:sp>
        <p:nvSpPr>
          <p:cNvPr id="8" name="Номер слайда 5">
            <a:extLst>
              <a:ext uri="{FF2B5EF4-FFF2-40B4-BE49-F238E27FC236}">
                <a16:creationId xmlns:a16="http://schemas.microsoft.com/office/drawing/2014/main" id="{73B7B0E2-E4FA-4B45-89A6-98E4C4DC1D24}"/>
              </a:ext>
            </a:extLst>
          </p:cNvPr>
          <p:cNvSpPr txBox="1">
            <a:spLocks/>
          </p:cNvSpPr>
          <p:nvPr userDrawn="1"/>
        </p:nvSpPr>
        <p:spPr>
          <a:xfrm>
            <a:off x="8318407" y="6189346"/>
            <a:ext cx="450731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fld id="{247A4EEE-49CE-4F6C-BF32-B7FCC5EBBF45}" type="slidenum">
              <a:rPr lang="ru-RU" sz="1200" noProof="0" smtClean="0">
                <a:solidFill>
                  <a:schemeClr val="bg1"/>
                </a:solidFill>
              </a:rPr>
              <a:pPr algn="ctr"/>
              <a:t>‹#›</a:t>
            </a:fld>
            <a:endParaRPr lang="ru-RU" sz="1200" noProof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8095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 важных_изображения (текст 0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Рисунок 11">
            <a:extLst>
              <a:ext uri="{FF2B5EF4-FFF2-40B4-BE49-F238E27FC236}">
                <a16:creationId xmlns:a16="http://schemas.microsoft.com/office/drawing/2014/main" id="{83A2DEF1-03FF-475D-994A-6FC6FB1414F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6065478" cy="6858000"/>
          </a:xfrm>
          <a:custGeom>
            <a:avLst/>
            <a:gdLst>
              <a:gd name="connsiteX0" fmla="*/ 0 w 8087304"/>
              <a:gd name="connsiteY0" fmla="*/ 0 h 6858000"/>
              <a:gd name="connsiteX1" fmla="*/ 8087304 w 8087304"/>
              <a:gd name="connsiteY1" fmla="*/ 0 h 6858000"/>
              <a:gd name="connsiteX2" fmla="*/ 8087304 w 8087304"/>
              <a:gd name="connsiteY2" fmla="*/ 7620 h 6858000"/>
              <a:gd name="connsiteX3" fmla="*/ 6368365 w 8087304"/>
              <a:gd name="connsiteY3" fmla="*/ 6858000 h 6858000"/>
              <a:gd name="connsiteX4" fmla="*/ 0 w 8087304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87304" h="6858000">
                <a:moveTo>
                  <a:pt x="0" y="0"/>
                </a:moveTo>
                <a:lnTo>
                  <a:pt x="8087304" y="0"/>
                </a:lnTo>
                <a:lnTo>
                  <a:pt x="8087304" y="7620"/>
                </a:lnTo>
                <a:lnTo>
                  <a:pt x="6368365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 rtlCol="0" anchor="ctr" anchorCtr="1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pPr marL="285750" marR="0" lvl="0" indent="-28575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ru-RU" noProof="0"/>
              <a:t>Добавить изображение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558FCDE-8F3F-4E83-B550-DF944B424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189" y="4081468"/>
            <a:ext cx="3754211" cy="822960"/>
          </a:xfrm>
        </p:spPr>
        <p:txBody>
          <a:bodyPr vert="horz" wrap="square" lIns="0" tIns="45720" rIns="91440" bIns="45720" rtlCol="0"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GB" sz="2400" dirty="0">
                <a:solidFill>
                  <a:schemeClr val="tx1"/>
                </a:solidFill>
                <a:latin typeface="Corbel" panose="020B0503020204020204" pitchFamily="34" charset="0"/>
              </a:defRPr>
            </a:lvl1pPr>
          </a:lstStyle>
          <a:p>
            <a:pPr marL="0" lvl="0" rtl="0">
              <a:lnSpc>
                <a:spcPct val="100000"/>
              </a:lnSpc>
            </a:pPr>
            <a:r>
              <a:rPr lang="ru-RU" noProof="0"/>
              <a:t>Образец заголовка</a:t>
            </a:r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B48BA177-B717-42B2-884C-04576C20342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9189" y="5047107"/>
            <a:ext cx="3754211" cy="1005840"/>
          </a:xfrm>
        </p:spPr>
        <p:txBody>
          <a:bodyPr vert="horz" wrap="square" lIns="0" tIns="45720" rIns="0" bIns="45720" rtlCol="0" anchor="t">
            <a:noAutofit/>
          </a:bodyPr>
          <a:lstStyle>
            <a:lvl1pPr marL="0" indent="0">
              <a:buNone/>
              <a:defRPr lang="en-US" sz="160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 marL="57150" lvl="0" indent="-285750" rtl="0">
              <a:lnSpc>
                <a:spcPct val="100000"/>
              </a:lnSpc>
              <a:spcBef>
                <a:spcPct val="0"/>
              </a:spcBef>
            </a:pPr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17" name="Рисунок 16">
            <a:extLst>
              <a:ext uri="{FF2B5EF4-FFF2-40B4-BE49-F238E27FC236}">
                <a16:creationId xmlns:a16="http://schemas.microsoft.com/office/drawing/2014/main" id="{D935D313-376E-4CA0-9732-D0CACCC07FA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848225" y="0"/>
            <a:ext cx="4295775" cy="6858000"/>
          </a:xfrm>
          <a:custGeom>
            <a:avLst/>
            <a:gdLst>
              <a:gd name="connsiteX0" fmla="*/ 1708150 w 5727700"/>
              <a:gd name="connsiteY0" fmla="*/ 0 h 6858000"/>
              <a:gd name="connsiteX1" fmla="*/ 5727700 w 5727700"/>
              <a:gd name="connsiteY1" fmla="*/ 0 h 6858000"/>
              <a:gd name="connsiteX2" fmla="*/ 5727700 w 5727700"/>
              <a:gd name="connsiteY2" fmla="*/ 6858000 h 6858000"/>
              <a:gd name="connsiteX3" fmla="*/ 0 w 5727700"/>
              <a:gd name="connsiteY3" fmla="*/ 6858000 h 6858000"/>
              <a:gd name="connsiteX4" fmla="*/ 0 w 5727700"/>
              <a:gd name="connsiteY4" fmla="*/ 68326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27700" h="6858000">
                <a:moveTo>
                  <a:pt x="1708150" y="0"/>
                </a:moveTo>
                <a:lnTo>
                  <a:pt x="5727700" y="0"/>
                </a:lnTo>
                <a:lnTo>
                  <a:pt x="5727700" y="6858000"/>
                </a:lnTo>
                <a:lnTo>
                  <a:pt x="0" y="6858000"/>
                </a:lnTo>
                <a:lnTo>
                  <a:pt x="0" y="6832600"/>
                </a:lnTo>
                <a:close/>
              </a:path>
            </a:pathLst>
          </a:custGeom>
        </p:spPr>
        <p:txBody>
          <a:bodyPr vert="horz" wrap="square" lIns="91440" tIns="45720" rIns="91440" bIns="45720" rtlCol="0" anchor="ctr" anchorCtr="1">
            <a:noAutofit/>
          </a:bodyPr>
          <a:lstStyle>
            <a:lvl1pPr marL="0" indent="0">
              <a:buNone/>
              <a:defRPr lang="en-GB" sz="1800"/>
            </a:lvl1pPr>
          </a:lstStyle>
          <a:p>
            <a:pPr marL="228600" lvl="0" indent="-228600" algn="ctr" rtl="0"/>
            <a:r>
              <a:rPr lang="ru-RU" noProof="0"/>
              <a:t>Добавить изображение</a:t>
            </a:r>
          </a:p>
        </p:txBody>
      </p:sp>
      <p:sp>
        <p:nvSpPr>
          <p:cNvPr id="20" name="Номер слайда 7">
            <a:extLst>
              <a:ext uri="{FF2B5EF4-FFF2-40B4-BE49-F238E27FC236}">
                <a16:creationId xmlns:a16="http://schemas.microsoft.com/office/drawing/2014/main" id="{1CEA3362-50AD-4D98-92C4-DA1D8C857A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18407" y="6189346"/>
            <a:ext cx="450731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>
              <a:defRPr lang="en-GB" sz="1200" smtClean="0">
                <a:solidFill>
                  <a:schemeClr val="bg1"/>
                </a:solidFill>
              </a:defRPr>
            </a:lvl1pPr>
          </a:lstStyle>
          <a:p>
            <a:pPr algn="ctr" rtl="0"/>
            <a:fld id="{817179DE-9BF3-494C-804F-0C7C90AC8700}" type="slidenum">
              <a:rPr lang="ru-RU" noProof="0" smtClean="0"/>
              <a:pPr algn="ctr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7914178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5F3686C7-DF83-47D9-A485-35F4F1D36A69}"/>
              </a:ext>
            </a:extLst>
          </p:cNvPr>
          <p:cNvGrpSpPr/>
          <p:nvPr userDrawn="1"/>
        </p:nvGrpSpPr>
        <p:grpSpPr>
          <a:xfrm>
            <a:off x="0" y="6086479"/>
            <a:ext cx="9144000" cy="600974"/>
            <a:chOff x="0" y="6086479"/>
            <a:chExt cx="12192000" cy="600974"/>
          </a:xfrm>
        </p:grpSpPr>
        <p:sp>
          <p:nvSpPr>
            <p:cNvPr id="4" name="Прямоугольник 3">
              <a:extLst>
                <a:ext uri="{FF2B5EF4-FFF2-40B4-BE49-F238E27FC236}">
                  <a16:creationId xmlns:a16="http://schemas.microsoft.com/office/drawing/2014/main" id="{790B36CF-9391-49E9-B599-8B724B6EF267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sz="1800" noProof="0"/>
            </a:p>
          </p:txBody>
        </p:sp>
        <p:sp>
          <p:nvSpPr>
            <p:cNvPr id="6" name="Овал 5">
              <a:extLst>
                <a:ext uri="{FF2B5EF4-FFF2-40B4-BE49-F238E27FC236}">
                  <a16:creationId xmlns:a16="http://schemas.microsoft.com/office/drawing/2014/main" id="{468CE156-5D60-42B0-A4F9-33FA85537807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sz="1800" noProof="0"/>
            </a:p>
          </p:txBody>
        </p:sp>
      </p:grpSp>
      <p:sp>
        <p:nvSpPr>
          <p:cNvPr id="5" name="Номер слайда 7">
            <a:extLst>
              <a:ext uri="{FF2B5EF4-FFF2-40B4-BE49-F238E27FC236}">
                <a16:creationId xmlns:a16="http://schemas.microsoft.com/office/drawing/2014/main" id="{9E4521A1-4C9D-4795-B551-D151E8856A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18407" y="6189346"/>
            <a:ext cx="450731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>
              <a:defRPr lang="en-GB" sz="1200" smtClean="0">
                <a:solidFill>
                  <a:schemeClr val="bg1"/>
                </a:solidFill>
              </a:defRPr>
            </a:lvl1pPr>
          </a:lstStyle>
          <a:p>
            <a:pPr algn="ctr" rtl="0"/>
            <a:fld id="{817179DE-9BF3-494C-804F-0C7C90AC8700}" type="slidenum">
              <a:rPr lang="ru-RU" noProof="0" smtClean="0"/>
              <a:pPr algn="ctr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5403706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Заключ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Рисунок 8">
            <a:extLst>
              <a:ext uri="{FF2B5EF4-FFF2-40B4-BE49-F238E27FC236}">
                <a16:creationId xmlns:a16="http://schemas.microsoft.com/office/drawing/2014/main" id="{A46D6285-06A8-4297-915D-0A280359C28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9144000" cy="6858000"/>
          </a:xfrm>
        </p:spPr>
        <p:txBody>
          <a:bodyPr vert="horz" lIns="91440" tIns="45720" rIns="91440" bIns="45720" rtlCol="0" anchor="ctr" anchorCtr="1">
            <a:normAutofit/>
          </a:bodyPr>
          <a:lstStyle>
            <a:lvl1pPr>
              <a:defRPr lang="en-GB" sz="2400">
                <a:solidFill>
                  <a:schemeClr val="tx1"/>
                </a:solidFill>
              </a:defRPr>
            </a:lvl1pPr>
          </a:lstStyle>
          <a:p>
            <a:pPr marL="0" lvl="0" indent="0" rtl="0">
              <a:buNone/>
            </a:pPr>
            <a:r>
              <a:rPr lang="ru-RU" noProof="0"/>
              <a:t>Добавить изображение</a:t>
            </a:r>
          </a:p>
        </p:txBody>
      </p:sp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A75C086E-F523-4C77-938F-0DB6203DBC4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18311" y="2139696"/>
            <a:ext cx="4184246" cy="879928"/>
          </a:xfrm>
        </p:spPr>
        <p:txBody>
          <a:bodyPr vert="horz" lIns="91440" tIns="45720" rIns="91440" bIns="45720" rtlCol="0" anchor="ctr" anchorCtr="0">
            <a:noAutofit/>
          </a:bodyPr>
          <a:lstStyle>
            <a:lvl1pPr algn="l">
              <a:defRPr lang="en-GB" b="0" dirty="0">
                <a:solidFill>
                  <a:schemeClr val="bg1"/>
                </a:solidFill>
              </a:defRPr>
            </a:lvl1pPr>
          </a:lstStyle>
          <a:p>
            <a:pPr marL="0" lvl="0" algn="ctr" rtl="0"/>
            <a:r>
              <a:rPr lang="ru-RU" noProof="0"/>
              <a:t>ЗАГОЛОВОК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B293AB9F-7C1D-4A06-9F42-4FD67BF2739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19306" y="3653097"/>
            <a:ext cx="2771405" cy="276999"/>
          </a:xfrm>
        </p:spPr>
        <p:txBody>
          <a:bodyPr lIns="0" rtlCol="0"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spc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ru-RU" noProof="0"/>
              <a:t>Имя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224AF9FB-5C6E-4050-AE8D-3B218C0F1DA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19306" y="4392152"/>
            <a:ext cx="2771405" cy="276999"/>
          </a:xfrm>
        </p:spPr>
        <p:txBody>
          <a:bodyPr lIns="0" rtlCol="0"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spc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ru-RU" noProof="0"/>
              <a:t>Телефон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68A48B85-2E0B-42B6-AB4A-1302D3C828F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19306" y="5131206"/>
            <a:ext cx="2771405" cy="276999"/>
          </a:xfrm>
        </p:spPr>
        <p:txBody>
          <a:bodyPr lIns="0" rtlCol="0"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spc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ru-RU" noProof="0"/>
              <a:t>Эл. почта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9244D33F-3A47-4DE3-8198-7AC5316E31E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19306" y="5870259"/>
            <a:ext cx="2771405" cy="276999"/>
          </a:xfrm>
        </p:spPr>
        <p:txBody>
          <a:bodyPr lIns="0" rtlCol="0"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spc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ru-RU" noProof="0"/>
              <a:t>Веб-сайт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F220C8B-2E18-4D91-A806-6C7C3940B00F}"/>
              </a:ext>
            </a:extLst>
          </p:cNvPr>
          <p:cNvSpPr>
            <a:spLocks noGrp="1" noChangeAspect="1"/>
          </p:cNvSpPr>
          <p:nvPr>
            <p:ph sz="quarter" idx="19" hasCustomPrompt="1"/>
          </p:nvPr>
        </p:nvSpPr>
        <p:spPr>
          <a:xfrm>
            <a:off x="518310" y="4295744"/>
            <a:ext cx="352360" cy="469812"/>
          </a:xfrm>
          <a:prstGeom prst="ellipse">
            <a:avLst/>
          </a:prstGeom>
          <a:noFill/>
          <a:ln>
            <a:noFill/>
          </a:ln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pPr lvl="0" rtl="0"/>
            <a:r>
              <a:rPr lang="ru-RU" noProof="0"/>
              <a:t>Значок</a:t>
            </a:r>
          </a:p>
        </p:txBody>
      </p:sp>
      <p:sp>
        <p:nvSpPr>
          <p:cNvPr id="28" name="Объект 2">
            <a:extLst>
              <a:ext uri="{FF2B5EF4-FFF2-40B4-BE49-F238E27FC236}">
                <a16:creationId xmlns:a16="http://schemas.microsoft.com/office/drawing/2014/main" id="{3D1C5933-D103-4989-B652-C7B692341BC3}"/>
              </a:ext>
            </a:extLst>
          </p:cNvPr>
          <p:cNvSpPr>
            <a:spLocks noGrp="1" noChangeAspect="1"/>
          </p:cNvSpPr>
          <p:nvPr>
            <p:ph sz="quarter" idx="20" hasCustomPrompt="1"/>
          </p:nvPr>
        </p:nvSpPr>
        <p:spPr>
          <a:xfrm>
            <a:off x="518310" y="5034798"/>
            <a:ext cx="352360" cy="469812"/>
          </a:xfrm>
          <a:prstGeom prst="ellipse">
            <a:avLst/>
          </a:prstGeom>
          <a:noFill/>
          <a:ln>
            <a:noFill/>
          </a:ln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pPr lvl="0" rtl="0"/>
            <a:r>
              <a:rPr lang="ru-RU" noProof="0"/>
              <a:t>Значок</a:t>
            </a:r>
          </a:p>
        </p:txBody>
      </p:sp>
      <p:sp>
        <p:nvSpPr>
          <p:cNvPr id="29" name="Объект 2">
            <a:extLst>
              <a:ext uri="{FF2B5EF4-FFF2-40B4-BE49-F238E27FC236}">
                <a16:creationId xmlns:a16="http://schemas.microsoft.com/office/drawing/2014/main" id="{A80EBF65-A9A1-4724-B962-DB9B79A924AA}"/>
              </a:ext>
            </a:extLst>
          </p:cNvPr>
          <p:cNvSpPr>
            <a:spLocks noGrp="1" noChangeAspect="1"/>
          </p:cNvSpPr>
          <p:nvPr>
            <p:ph sz="quarter" idx="21" hasCustomPrompt="1"/>
          </p:nvPr>
        </p:nvSpPr>
        <p:spPr>
          <a:xfrm>
            <a:off x="518310" y="5773851"/>
            <a:ext cx="352360" cy="469812"/>
          </a:xfrm>
          <a:prstGeom prst="ellipse">
            <a:avLst/>
          </a:prstGeom>
          <a:noFill/>
          <a:ln>
            <a:noFill/>
          </a:ln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pPr lvl="0" rtl="0"/>
            <a:r>
              <a:rPr lang="ru-RU" noProof="0"/>
              <a:t>Значок</a:t>
            </a:r>
          </a:p>
        </p:txBody>
      </p:sp>
      <p:sp>
        <p:nvSpPr>
          <p:cNvPr id="30" name="Объект 2">
            <a:extLst>
              <a:ext uri="{FF2B5EF4-FFF2-40B4-BE49-F238E27FC236}">
                <a16:creationId xmlns:a16="http://schemas.microsoft.com/office/drawing/2014/main" id="{06251342-E6E3-4C57-A0A9-C7BB3DCAE115}"/>
              </a:ext>
            </a:extLst>
          </p:cNvPr>
          <p:cNvSpPr>
            <a:spLocks noGrp="1" noChangeAspect="1"/>
          </p:cNvSpPr>
          <p:nvPr>
            <p:ph sz="quarter" idx="22" hasCustomPrompt="1"/>
          </p:nvPr>
        </p:nvSpPr>
        <p:spPr>
          <a:xfrm>
            <a:off x="518310" y="3556690"/>
            <a:ext cx="352360" cy="469812"/>
          </a:xfrm>
          <a:prstGeom prst="ellipse">
            <a:avLst/>
          </a:prstGeom>
          <a:noFill/>
          <a:ln>
            <a:noFill/>
          </a:ln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pPr lvl="0" rtl="0"/>
            <a:r>
              <a:rPr lang="ru-RU" noProof="0"/>
              <a:t>Значок</a:t>
            </a:r>
          </a:p>
        </p:txBody>
      </p:sp>
    </p:spTree>
    <p:extLst>
      <p:ext uri="{BB962C8B-B14F-4D97-AF65-F5344CB8AC3E}">
        <p14:creationId xmlns:p14="http://schemas.microsoft.com/office/powerpoint/2010/main" val="41693542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1744DE2-A455-46F2-BE15-959050C87CE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55608" y="1291772"/>
            <a:ext cx="3284982" cy="3611880"/>
          </a:xfrm>
        </p:spPr>
        <p:txBody>
          <a:bodyPr vert="horz" lIns="91440" tIns="45720" rIns="91440" bIns="45720" rtlCol="0" anchor="b" anchorCtr="1">
            <a:noAutofit/>
          </a:bodyPr>
          <a:lstStyle>
            <a:lvl1pPr>
              <a:defRPr lang="en-GB" dirty="0"/>
            </a:lvl1pPr>
          </a:lstStyle>
          <a:p>
            <a:pPr marL="0" lvl="0" algn="ctr" rtl="0"/>
            <a:r>
              <a:rPr lang="ru-RU" noProof="0"/>
              <a:t>ЗАГОЛОВОК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C9DE4F3-CE8F-41A0-BFDE-76D0DF1DF43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541809" y="5392401"/>
            <a:ext cx="3134106" cy="521208"/>
          </a:xfrm>
        </p:spPr>
        <p:txBody>
          <a:bodyPr vert="horz" lIns="91440" tIns="45720" rIns="91440" bIns="45720" rtlCol="0" anchor="t">
            <a:noAutofit/>
          </a:bodyPr>
          <a:lstStyle>
            <a:lvl1pPr marL="0" indent="0" algn="ctr">
              <a:buNone/>
              <a:defRPr lang="en-US" sz="1800" dirty="0">
                <a:solidFill>
                  <a:srgbClr val="B2606E"/>
                </a:solidFill>
              </a:defRPr>
            </a:lvl1pPr>
          </a:lstStyle>
          <a:p>
            <a:pPr lvl="0" rtl="0"/>
            <a:r>
              <a:rPr lang="ru-RU" noProof="0"/>
              <a:t>Подзаголовок</a:t>
            </a:r>
          </a:p>
        </p:txBody>
      </p: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EFDB39AB-B644-434A-9D55-AF3455D468E5}"/>
              </a:ext>
            </a:extLst>
          </p:cNvPr>
          <p:cNvGrpSpPr/>
          <p:nvPr userDrawn="1"/>
        </p:nvGrpSpPr>
        <p:grpSpPr>
          <a:xfrm>
            <a:off x="6855260" y="5054600"/>
            <a:ext cx="507206" cy="114300"/>
            <a:chOff x="9330846" y="5054600"/>
            <a:chExt cx="676275" cy="114300"/>
          </a:xfrm>
        </p:grpSpPr>
        <p:sp>
          <p:nvSpPr>
            <p:cNvPr id="7" name="Овал 6">
              <a:extLst>
                <a:ext uri="{FF2B5EF4-FFF2-40B4-BE49-F238E27FC236}">
                  <a16:creationId xmlns:a16="http://schemas.microsoft.com/office/drawing/2014/main" id="{BF14E129-1970-4994-89E5-F7A67128AFE3}"/>
                </a:ext>
              </a:extLst>
            </p:cNvPr>
            <p:cNvSpPr/>
            <p:nvPr/>
          </p:nvSpPr>
          <p:spPr>
            <a:xfrm>
              <a:off x="9330846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sz="1800" noProof="0"/>
            </a:p>
          </p:txBody>
        </p:sp>
        <p:sp>
          <p:nvSpPr>
            <p:cNvPr id="8" name="Овал 7">
              <a:extLst>
                <a:ext uri="{FF2B5EF4-FFF2-40B4-BE49-F238E27FC236}">
                  <a16:creationId xmlns:a16="http://schemas.microsoft.com/office/drawing/2014/main" id="{593336FA-97B2-4528-88E8-5FF97F86E216}"/>
                </a:ext>
              </a:extLst>
            </p:cNvPr>
            <p:cNvSpPr/>
            <p:nvPr/>
          </p:nvSpPr>
          <p:spPr>
            <a:xfrm>
              <a:off x="9518171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sz="1800" noProof="0"/>
            </a:p>
          </p:txBody>
        </p:sp>
        <p:sp>
          <p:nvSpPr>
            <p:cNvPr id="9" name="Овал 8">
              <a:extLst>
                <a:ext uri="{FF2B5EF4-FFF2-40B4-BE49-F238E27FC236}">
                  <a16:creationId xmlns:a16="http://schemas.microsoft.com/office/drawing/2014/main" id="{8A73C166-FCDF-40AE-8B0D-69C7E2C8573E}"/>
                </a:ext>
              </a:extLst>
            </p:cNvPr>
            <p:cNvSpPr/>
            <p:nvPr/>
          </p:nvSpPr>
          <p:spPr>
            <a:xfrm>
              <a:off x="9705496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sz="1800" noProof="0"/>
            </a:p>
          </p:txBody>
        </p:sp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EF418119-E3DD-44B0-A4AF-F8A98EC5863B}"/>
                </a:ext>
              </a:extLst>
            </p:cNvPr>
            <p:cNvSpPr/>
            <p:nvPr/>
          </p:nvSpPr>
          <p:spPr>
            <a:xfrm>
              <a:off x="9892821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sz="1800" noProof="0"/>
            </a:p>
          </p:txBody>
        </p:sp>
      </p:grpSp>
      <p:sp>
        <p:nvSpPr>
          <p:cNvPr id="13" name="Полилиния: Фигура 12">
            <a:extLst>
              <a:ext uri="{FF2B5EF4-FFF2-40B4-BE49-F238E27FC236}">
                <a16:creationId xmlns:a16="http://schemas.microsoft.com/office/drawing/2014/main" id="{5BE10AC4-CBFC-4ECF-92D5-9CE1874F58D7}"/>
              </a:ext>
            </a:extLst>
          </p:cNvPr>
          <p:cNvSpPr/>
          <p:nvPr userDrawn="1"/>
        </p:nvSpPr>
        <p:spPr>
          <a:xfrm>
            <a:off x="0" y="0"/>
            <a:ext cx="6426724" cy="6858000"/>
          </a:xfrm>
          <a:custGeom>
            <a:avLst/>
            <a:gdLst>
              <a:gd name="connsiteX0" fmla="*/ 0 w 3522381"/>
              <a:gd name="connsiteY0" fmla="*/ 0 h 6858000"/>
              <a:gd name="connsiteX1" fmla="*/ 3522381 w 3522381"/>
              <a:gd name="connsiteY1" fmla="*/ 0 h 6858000"/>
              <a:gd name="connsiteX2" fmla="*/ 51547 w 3522381"/>
              <a:gd name="connsiteY2" fmla="*/ 6858000 h 6858000"/>
              <a:gd name="connsiteX3" fmla="*/ 0 w 352238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22381" h="6858000">
                <a:moveTo>
                  <a:pt x="0" y="0"/>
                </a:moveTo>
                <a:lnTo>
                  <a:pt x="3522381" y="0"/>
                </a:lnTo>
                <a:lnTo>
                  <a:pt x="5154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ru-RU" sz="1800" noProof="0"/>
          </a:p>
        </p:txBody>
      </p:sp>
    </p:spTree>
    <p:extLst>
      <p:ext uri="{BB962C8B-B14F-4D97-AF65-F5344CB8AC3E}">
        <p14:creationId xmlns:p14="http://schemas.microsoft.com/office/powerpoint/2010/main" val="24667344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олилиния: Фигура 9">
            <a:extLst>
              <a:ext uri="{FF2B5EF4-FFF2-40B4-BE49-F238E27FC236}">
                <a16:creationId xmlns:a16="http://schemas.microsoft.com/office/drawing/2014/main" id="{B305EBB3-0F16-4B63-82ED-191AB224B8E2}"/>
              </a:ext>
            </a:extLst>
          </p:cNvPr>
          <p:cNvSpPr/>
          <p:nvPr userDrawn="1"/>
        </p:nvSpPr>
        <p:spPr>
          <a:xfrm>
            <a:off x="3251108" y="0"/>
            <a:ext cx="2641786" cy="6858000"/>
          </a:xfrm>
          <a:custGeom>
            <a:avLst/>
            <a:gdLst>
              <a:gd name="connsiteX0" fmla="*/ 0 w 3522381"/>
              <a:gd name="connsiteY0" fmla="*/ 0 h 6858000"/>
              <a:gd name="connsiteX1" fmla="*/ 3522381 w 3522381"/>
              <a:gd name="connsiteY1" fmla="*/ 0 h 6858000"/>
              <a:gd name="connsiteX2" fmla="*/ 51547 w 3522381"/>
              <a:gd name="connsiteY2" fmla="*/ 6858000 h 6858000"/>
              <a:gd name="connsiteX3" fmla="*/ 0 w 352238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22381" h="6858000">
                <a:moveTo>
                  <a:pt x="0" y="0"/>
                </a:moveTo>
                <a:lnTo>
                  <a:pt x="3522381" y="0"/>
                </a:lnTo>
                <a:lnTo>
                  <a:pt x="5154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ru-RU" sz="1800" noProof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1744DE2-A455-46F2-BE15-959050C87CE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55608" y="1291772"/>
            <a:ext cx="3284982" cy="3611880"/>
          </a:xfrm>
        </p:spPr>
        <p:txBody>
          <a:bodyPr vert="horz" lIns="91440" tIns="45720" rIns="91440" bIns="45720" rtlCol="0" anchor="b" anchorCtr="1">
            <a:noAutofit/>
          </a:bodyPr>
          <a:lstStyle>
            <a:lvl1pPr>
              <a:defRPr lang="en-GB" dirty="0"/>
            </a:lvl1pPr>
          </a:lstStyle>
          <a:p>
            <a:pPr marL="0" lvl="0" algn="ctr" rtl="0"/>
            <a:r>
              <a:rPr lang="ru-RU" noProof="0"/>
              <a:t>ЗАГОЛОВОК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C9DE4F3-CE8F-41A0-BFDE-76D0DF1DF43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541809" y="5392401"/>
            <a:ext cx="3134106" cy="521208"/>
          </a:xfrm>
        </p:spPr>
        <p:txBody>
          <a:bodyPr vert="horz" lIns="91440" tIns="45720" rIns="91440" bIns="45720" rtlCol="0" anchor="t">
            <a:noAutofit/>
          </a:bodyPr>
          <a:lstStyle>
            <a:lvl1pPr marL="0" indent="0" algn="ctr">
              <a:buNone/>
              <a:defRPr lang="en-US" sz="1800" dirty="0">
                <a:solidFill>
                  <a:srgbClr val="B2606E"/>
                </a:solidFill>
              </a:defRPr>
            </a:lvl1pPr>
          </a:lstStyle>
          <a:p>
            <a:pPr lvl="0" rtl="0"/>
            <a:r>
              <a:rPr lang="ru-RU" noProof="0"/>
              <a:t>Подзаголовок</a:t>
            </a:r>
          </a:p>
        </p:txBody>
      </p: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EFDB39AB-B644-434A-9D55-AF3455D468E5}"/>
              </a:ext>
            </a:extLst>
          </p:cNvPr>
          <p:cNvGrpSpPr/>
          <p:nvPr userDrawn="1"/>
        </p:nvGrpSpPr>
        <p:grpSpPr>
          <a:xfrm>
            <a:off x="6855260" y="5054600"/>
            <a:ext cx="507206" cy="114300"/>
            <a:chOff x="9330846" y="5054600"/>
            <a:chExt cx="676275" cy="114300"/>
          </a:xfrm>
        </p:grpSpPr>
        <p:sp>
          <p:nvSpPr>
            <p:cNvPr id="7" name="Овал 6">
              <a:extLst>
                <a:ext uri="{FF2B5EF4-FFF2-40B4-BE49-F238E27FC236}">
                  <a16:creationId xmlns:a16="http://schemas.microsoft.com/office/drawing/2014/main" id="{BF14E129-1970-4994-89E5-F7A67128AFE3}"/>
                </a:ext>
              </a:extLst>
            </p:cNvPr>
            <p:cNvSpPr/>
            <p:nvPr/>
          </p:nvSpPr>
          <p:spPr>
            <a:xfrm>
              <a:off x="9330846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sz="1800" noProof="0"/>
            </a:p>
          </p:txBody>
        </p:sp>
        <p:sp>
          <p:nvSpPr>
            <p:cNvPr id="8" name="Овал 7">
              <a:extLst>
                <a:ext uri="{FF2B5EF4-FFF2-40B4-BE49-F238E27FC236}">
                  <a16:creationId xmlns:a16="http://schemas.microsoft.com/office/drawing/2014/main" id="{593336FA-97B2-4528-88E8-5FF97F86E216}"/>
                </a:ext>
              </a:extLst>
            </p:cNvPr>
            <p:cNvSpPr/>
            <p:nvPr/>
          </p:nvSpPr>
          <p:spPr>
            <a:xfrm>
              <a:off x="9518171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sz="1800" noProof="0"/>
            </a:p>
          </p:txBody>
        </p:sp>
        <p:sp>
          <p:nvSpPr>
            <p:cNvPr id="9" name="Овал 8">
              <a:extLst>
                <a:ext uri="{FF2B5EF4-FFF2-40B4-BE49-F238E27FC236}">
                  <a16:creationId xmlns:a16="http://schemas.microsoft.com/office/drawing/2014/main" id="{8A73C166-FCDF-40AE-8B0D-69C7E2C8573E}"/>
                </a:ext>
              </a:extLst>
            </p:cNvPr>
            <p:cNvSpPr/>
            <p:nvPr/>
          </p:nvSpPr>
          <p:spPr>
            <a:xfrm>
              <a:off x="9705496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sz="1800" noProof="0"/>
            </a:p>
          </p:txBody>
        </p:sp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EF418119-E3DD-44B0-A4AF-F8A98EC5863B}"/>
                </a:ext>
              </a:extLst>
            </p:cNvPr>
            <p:cNvSpPr/>
            <p:nvPr/>
          </p:nvSpPr>
          <p:spPr>
            <a:xfrm>
              <a:off x="9892821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sz="1800" noProof="0"/>
            </a:p>
          </p:txBody>
        </p:sp>
      </p:grpSp>
    </p:spTree>
    <p:extLst>
      <p:ext uri="{BB962C8B-B14F-4D97-AF65-F5344CB8AC3E}">
        <p14:creationId xmlns:p14="http://schemas.microsoft.com/office/powerpoint/2010/main" val="38734915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558FCDE-8F3F-4E83-B550-DF944B424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890" y="557439"/>
            <a:ext cx="8111898" cy="830997"/>
          </a:xfrm>
        </p:spPr>
        <p:txBody>
          <a:bodyPr vert="horz" wrap="square" lIns="0" tIns="45720" rIns="91440" bIns="45720" rtlCol="0" anchor="t">
            <a:noAutofit/>
          </a:bodyPr>
          <a:lstStyle>
            <a:lvl1pPr>
              <a:defRPr lang="en-GB" sz="2400">
                <a:solidFill>
                  <a:schemeClr val="tx1"/>
                </a:solidFill>
                <a:latin typeface="Corbel" panose="020B0503020204020204" pitchFamily="34" charset="0"/>
              </a:defRPr>
            </a:lvl1pPr>
          </a:lstStyle>
          <a:p>
            <a:pPr lvl="0" rtl="0">
              <a:lnSpc>
                <a:spcPct val="100000"/>
              </a:lnSpc>
            </a:pPr>
            <a:r>
              <a:rPr lang="ru-RU" noProof="0"/>
              <a:t>Образец заголовка</a:t>
            </a:r>
          </a:p>
        </p:txBody>
      </p:sp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859AE304-DA92-45D8-B258-61BEA6C99C0E}"/>
              </a:ext>
            </a:extLst>
          </p:cNvPr>
          <p:cNvGrpSpPr/>
          <p:nvPr userDrawn="1"/>
        </p:nvGrpSpPr>
        <p:grpSpPr>
          <a:xfrm>
            <a:off x="0" y="6086479"/>
            <a:ext cx="9144000" cy="600974"/>
            <a:chOff x="0" y="6086479"/>
            <a:chExt cx="12192000" cy="600974"/>
          </a:xfrm>
        </p:grpSpPr>
        <p:sp>
          <p:nvSpPr>
            <p:cNvPr id="5" name="Прямоугольник 4">
              <a:extLst>
                <a:ext uri="{FF2B5EF4-FFF2-40B4-BE49-F238E27FC236}">
                  <a16:creationId xmlns:a16="http://schemas.microsoft.com/office/drawing/2014/main" id="{6BF91D02-B4A9-4013-94B6-079A8D06DE11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sz="1800" noProof="0"/>
            </a:p>
          </p:txBody>
        </p:sp>
        <p:sp>
          <p:nvSpPr>
            <p:cNvPr id="7" name="Овал 6">
              <a:extLst>
                <a:ext uri="{FF2B5EF4-FFF2-40B4-BE49-F238E27FC236}">
                  <a16:creationId xmlns:a16="http://schemas.microsoft.com/office/drawing/2014/main" id="{74DAC864-782A-48D4-8E15-9B35C60421BB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sz="1800" noProof="0"/>
            </a:p>
          </p:txBody>
        </p:sp>
      </p:grpSp>
      <p:sp>
        <p:nvSpPr>
          <p:cNvPr id="8" name="Номер слайда 5">
            <a:extLst>
              <a:ext uri="{FF2B5EF4-FFF2-40B4-BE49-F238E27FC236}">
                <a16:creationId xmlns:a16="http://schemas.microsoft.com/office/drawing/2014/main" id="{73B7B0E2-E4FA-4B45-89A6-98E4C4DC1D24}"/>
              </a:ext>
            </a:extLst>
          </p:cNvPr>
          <p:cNvSpPr txBox="1">
            <a:spLocks/>
          </p:cNvSpPr>
          <p:nvPr userDrawn="1"/>
        </p:nvSpPr>
        <p:spPr>
          <a:xfrm>
            <a:off x="8318407" y="6189346"/>
            <a:ext cx="450731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fld id="{247A4EEE-49CE-4F6C-BF32-B7FCC5EBBF45}" type="slidenum">
              <a:rPr lang="ru-RU" sz="1200" noProof="0" smtClean="0">
                <a:solidFill>
                  <a:schemeClr val="bg1"/>
                </a:solidFill>
              </a:rPr>
              <a:pPr algn="ctr"/>
              <a:t>‹#›</a:t>
            </a:fld>
            <a:endParaRPr lang="ru-RU" sz="1200" noProof="0">
              <a:solidFill>
                <a:schemeClr val="bg1"/>
              </a:solidFill>
            </a:endParaRPr>
          </a:p>
        </p:txBody>
      </p:sp>
      <p:sp>
        <p:nvSpPr>
          <p:cNvPr id="9" name="Объект 2">
            <a:extLst>
              <a:ext uri="{FF2B5EF4-FFF2-40B4-BE49-F238E27FC236}">
                <a16:creationId xmlns:a16="http://schemas.microsoft.com/office/drawing/2014/main" id="{C7BBA6D3-FEB9-412B-8FBB-095FC3A60AB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74890" y="1825625"/>
            <a:ext cx="8111898" cy="4351338"/>
          </a:xfrm>
        </p:spPr>
        <p:txBody>
          <a:bodyPr rtlCol="0"/>
          <a:lstStyle/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2010023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558FCDE-8F3F-4E83-B550-DF944B424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890" y="557439"/>
            <a:ext cx="8111898" cy="830997"/>
          </a:xfrm>
        </p:spPr>
        <p:txBody>
          <a:bodyPr vert="horz" wrap="square" lIns="0" tIns="45720" rIns="91440" bIns="45720" rtlCol="0" anchor="t">
            <a:noAutofit/>
          </a:bodyPr>
          <a:lstStyle>
            <a:lvl1pPr>
              <a:defRPr lang="en-GB" sz="2400">
                <a:solidFill>
                  <a:schemeClr val="tx1"/>
                </a:solidFill>
                <a:latin typeface="Corbel" panose="020B0503020204020204" pitchFamily="34" charset="0"/>
              </a:defRPr>
            </a:lvl1pPr>
          </a:lstStyle>
          <a:p>
            <a:pPr lvl="0" rtl="0">
              <a:lnSpc>
                <a:spcPct val="100000"/>
              </a:lnSpc>
            </a:pPr>
            <a:r>
              <a:rPr lang="ru-RU" noProof="0"/>
              <a:t>Образец заголовка</a:t>
            </a:r>
          </a:p>
        </p:txBody>
      </p:sp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859AE304-DA92-45D8-B258-61BEA6C99C0E}"/>
              </a:ext>
            </a:extLst>
          </p:cNvPr>
          <p:cNvGrpSpPr/>
          <p:nvPr userDrawn="1"/>
        </p:nvGrpSpPr>
        <p:grpSpPr>
          <a:xfrm>
            <a:off x="0" y="6086479"/>
            <a:ext cx="9144000" cy="600974"/>
            <a:chOff x="0" y="6086479"/>
            <a:chExt cx="12192000" cy="600974"/>
          </a:xfrm>
        </p:grpSpPr>
        <p:sp>
          <p:nvSpPr>
            <p:cNvPr id="5" name="Прямоугольник 4">
              <a:extLst>
                <a:ext uri="{FF2B5EF4-FFF2-40B4-BE49-F238E27FC236}">
                  <a16:creationId xmlns:a16="http://schemas.microsoft.com/office/drawing/2014/main" id="{6BF91D02-B4A9-4013-94B6-079A8D06DE11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sz="1800" noProof="0"/>
            </a:p>
          </p:txBody>
        </p:sp>
        <p:sp>
          <p:nvSpPr>
            <p:cNvPr id="7" name="Овал 6">
              <a:extLst>
                <a:ext uri="{FF2B5EF4-FFF2-40B4-BE49-F238E27FC236}">
                  <a16:creationId xmlns:a16="http://schemas.microsoft.com/office/drawing/2014/main" id="{74DAC864-782A-48D4-8E15-9B35C60421BB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sz="1800" noProof="0"/>
            </a:p>
          </p:txBody>
        </p:sp>
      </p:grpSp>
      <p:sp>
        <p:nvSpPr>
          <p:cNvPr id="8" name="Номер слайда 5">
            <a:extLst>
              <a:ext uri="{FF2B5EF4-FFF2-40B4-BE49-F238E27FC236}">
                <a16:creationId xmlns:a16="http://schemas.microsoft.com/office/drawing/2014/main" id="{73B7B0E2-E4FA-4B45-89A6-98E4C4DC1D24}"/>
              </a:ext>
            </a:extLst>
          </p:cNvPr>
          <p:cNvSpPr txBox="1">
            <a:spLocks/>
          </p:cNvSpPr>
          <p:nvPr userDrawn="1"/>
        </p:nvSpPr>
        <p:spPr>
          <a:xfrm>
            <a:off x="8318407" y="6189346"/>
            <a:ext cx="450731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fld id="{247A4EEE-49CE-4F6C-BF32-B7FCC5EBBF45}" type="slidenum">
              <a:rPr lang="ru-RU" sz="1200" noProof="0" smtClean="0">
                <a:solidFill>
                  <a:schemeClr val="bg1"/>
                </a:solidFill>
              </a:rPr>
              <a:pPr algn="ctr"/>
              <a:t>‹#›</a:t>
            </a:fld>
            <a:endParaRPr lang="ru-RU" sz="1200" noProof="0">
              <a:solidFill>
                <a:schemeClr val="bg1"/>
              </a:solidFill>
            </a:endParaRPr>
          </a:p>
        </p:txBody>
      </p:sp>
      <p:sp>
        <p:nvSpPr>
          <p:cNvPr id="9" name="Объект 2">
            <a:extLst>
              <a:ext uri="{FF2B5EF4-FFF2-40B4-BE49-F238E27FC236}">
                <a16:creationId xmlns:a16="http://schemas.microsoft.com/office/drawing/2014/main" id="{64A4F74B-B2CD-407C-865A-037EDFAC9DB0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74889" y="1825625"/>
            <a:ext cx="4039961" cy="435133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10" name="Объект 3">
            <a:extLst>
              <a:ext uri="{FF2B5EF4-FFF2-40B4-BE49-F238E27FC236}">
                <a16:creationId xmlns:a16="http://schemas.microsoft.com/office/drawing/2014/main" id="{A2548E2E-973A-4D52-ACB9-BF564F407308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629150" y="1825625"/>
            <a:ext cx="3957638" cy="435133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105106983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558FCDE-8F3F-4E83-B550-DF944B424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890" y="557439"/>
            <a:ext cx="8111898" cy="830997"/>
          </a:xfrm>
        </p:spPr>
        <p:txBody>
          <a:bodyPr vert="horz" wrap="square" lIns="0" tIns="45720" rIns="91440" bIns="45720" rtlCol="0" anchor="t">
            <a:noAutofit/>
          </a:bodyPr>
          <a:lstStyle>
            <a:lvl1pPr>
              <a:defRPr lang="en-GB" sz="2400">
                <a:solidFill>
                  <a:schemeClr val="tx1"/>
                </a:solidFill>
                <a:latin typeface="Corbel" panose="020B0503020204020204" pitchFamily="34" charset="0"/>
              </a:defRPr>
            </a:lvl1pPr>
          </a:lstStyle>
          <a:p>
            <a:pPr lvl="0" rtl="0">
              <a:lnSpc>
                <a:spcPct val="100000"/>
              </a:lnSpc>
            </a:pPr>
            <a:r>
              <a:rPr lang="ru-RU" noProof="0"/>
              <a:t>Образец заголовка</a:t>
            </a:r>
          </a:p>
        </p:txBody>
      </p:sp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859AE304-DA92-45D8-B258-61BEA6C99C0E}"/>
              </a:ext>
            </a:extLst>
          </p:cNvPr>
          <p:cNvGrpSpPr/>
          <p:nvPr userDrawn="1"/>
        </p:nvGrpSpPr>
        <p:grpSpPr>
          <a:xfrm>
            <a:off x="0" y="6086479"/>
            <a:ext cx="9144000" cy="600974"/>
            <a:chOff x="0" y="6086479"/>
            <a:chExt cx="12192000" cy="600974"/>
          </a:xfrm>
        </p:grpSpPr>
        <p:sp>
          <p:nvSpPr>
            <p:cNvPr id="5" name="Прямоугольник 4">
              <a:extLst>
                <a:ext uri="{FF2B5EF4-FFF2-40B4-BE49-F238E27FC236}">
                  <a16:creationId xmlns:a16="http://schemas.microsoft.com/office/drawing/2014/main" id="{6BF91D02-B4A9-4013-94B6-079A8D06DE11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sz="1800" noProof="0"/>
            </a:p>
          </p:txBody>
        </p:sp>
        <p:sp>
          <p:nvSpPr>
            <p:cNvPr id="7" name="Овал 6">
              <a:extLst>
                <a:ext uri="{FF2B5EF4-FFF2-40B4-BE49-F238E27FC236}">
                  <a16:creationId xmlns:a16="http://schemas.microsoft.com/office/drawing/2014/main" id="{74DAC864-782A-48D4-8E15-9B35C60421BB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sz="1800" noProof="0"/>
            </a:p>
          </p:txBody>
        </p:sp>
      </p:grpSp>
      <p:sp>
        <p:nvSpPr>
          <p:cNvPr id="8" name="Номер слайда 5">
            <a:extLst>
              <a:ext uri="{FF2B5EF4-FFF2-40B4-BE49-F238E27FC236}">
                <a16:creationId xmlns:a16="http://schemas.microsoft.com/office/drawing/2014/main" id="{73B7B0E2-E4FA-4B45-89A6-98E4C4DC1D24}"/>
              </a:ext>
            </a:extLst>
          </p:cNvPr>
          <p:cNvSpPr txBox="1">
            <a:spLocks/>
          </p:cNvSpPr>
          <p:nvPr userDrawn="1"/>
        </p:nvSpPr>
        <p:spPr>
          <a:xfrm>
            <a:off x="8318407" y="6189346"/>
            <a:ext cx="450731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fld id="{247A4EEE-49CE-4F6C-BF32-B7FCC5EBBF45}" type="slidenum">
              <a:rPr lang="ru-RU" sz="1200" noProof="0" smtClean="0">
                <a:solidFill>
                  <a:schemeClr val="bg1"/>
                </a:solidFill>
              </a:rPr>
              <a:pPr algn="ctr"/>
              <a:t>‹#›</a:t>
            </a:fld>
            <a:endParaRPr lang="ru-RU" sz="1200" noProof="0">
              <a:solidFill>
                <a:schemeClr val="bg1"/>
              </a:solidFill>
            </a:endParaRPr>
          </a:p>
        </p:txBody>
      </p:sp>
      <p:sp>
        <p:nvSpPr>
          <p:cNvPr id="9" name="Текст 2">
            <a:extLst>
              <a:ext uri="{FF2B5EF4-FFF2-40B4-BE49-F238E27FC236}">
                <a16:creationId xmlns:a16="http://schemas.microsoft.com/office/drawing/2014/main" id="{10CD1AD0-C8B7-4785-A47D-D822CF4F248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74890" y="1681163"/>
            <a:ext cx="3999110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10" name="Текст 4">
            <a:extLst>
              <a:ext uri="{FF2B5EF4-FFF2-40B4-BE49-F238E27FC236}">
                <a16:creationId xmlns:a16="http://schemas.microsoft.com/office/drawing/2014/main" id="{90A1BBCF-EEF1-4C9A-BA10-9657A79560D3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29150" y="1681163"/>
            <a:ext cx="3957638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11" name="Объект 3">
            <a:extLst>
              <a:ext uri="{FF2B5EF4-FFF2-40B4-BE49-F238E27FC236}">
                <a16:creationId xmlns:a16="http://schemas.microsoft.com/office/drawing/2014/main" id="{79F8415A-57A2-4D5C-97B0-E78499CC7C6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74890" y="2505075"/>
            <a:ext cx="3999110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12" name="Объект 5">
            <a:extLst>
              <a:ext uri="{FF2B5EF4-FFF2-40B4-BE49-F238E27FC236}">
                <a16:creationId xmlns:a16="http://schemas.microsoft.com/office/drawing/2014/main" id="{37A31490-A10D-455A-B515-E26064D0E10A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629150" y="2505075"/>
            <a:ext cx="3957638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194907084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859AE304-DA92-45D8-B258-61BEA6C99C0E}"/>
              </a:ext>
            </a:extLst>
          </p:cNvPr>
          <p:cNvGrpSpPr/>
          <p:nvPr userDrawn="1"/>
        </p:nvGrpSpPr>
        <p:grpSpPr>
          <a:xfrm>
            <a:off x="0" y="6086479"/>
            <a:ext cx="9144000" cy="600974"/>
            <a:chOff x="0" y="6086479"/>
            <a:chExt cx="12192000" cy="600974"/>
          </a:xfrm>
        </p:grpSpPr>
        <p:sp>
          <p:nvSpPr>
            <p:cNvPr id="5" name="Прямоугольник 4">
              <a:extLst>
                <a:ext uri="{FF2B5EF4-FFF2-40B4-BE49-F238E27FC236}">
                  <a16:creationId xmlns:a16="http://schemas.microsoft.com/office/drawing/2014/main" id="{6BF91D02-B4A9-4013-94B6-079A8D06DE11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sz="1800" noProof="0"/>
            </a:p>
          </p:txBody>
        </p:sp>
        <p:sp>
          <p:nvSpPr>
            <p:cNvPr id="7" name="Овал 6">
              <a:extLst>
                <a:ext uri="{FF2B5EF4-FFF2-40B4-BE49-F238E27FC236}">
                  <a16:creationId xmlns:a16="http://schemas.microsoft.com/office/drawing/2014/main" id="{74DAC864-782A-48D4-8E15-9B35C60421BB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sz="1800" noProof="0"/>
            </a:p>
          </p:txBody>
        </p:sp>
      </p:grpSp>
      <p:sp>
        <p:nvSpPr>
          <p:cNvPr id="8" name="Номер слайда 5">
            <a:extLst>
              <a:ext uri="{FF2B5EF4-FFF2-40B4-BE49-F238E27FC236}">
                <a16:creationId xmlns:a16="http://schemas.microsoft.com/office/drawing/2014/main" id="{73B7B0E2-E4FA-4B45-89A6-98E4C4DC1D24}"/>
              </a:ext>
            </a:extLst>
          </p:cNvPr>
          <p:cNvSpPr txBox="1">
            <a:spLocks/>
          </p:cNvSpPr>
          <p:nvPr userDrawn="1"/>
        </p:nvSpPr>
        <p:spPr>
          <a:xfrm>
            <a:off x="8318407" y="6189346"/>
            <a:ext cx="450731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fld id="{247A4EEE-49CE-4F6C-BF32-B7FCC5EBBF45}" type="slidenum">
              <a:rPr lang="ru-RU" sz="1200" noProof="0" smtClean="0">
                <a:solidFill>
                  <a:schemeClr val="bg1"/>
                </a:solidFill>
              </a:rPr>
              <a:pPr algn="ctr"/>
              <a:t>‹#›</a:t>
            </a:fld>
            <a:endParaRPr lang="ru-RU" sz="1200" noProof="0">
              <a:solidFill>
                <a:schemeClr val="bg1"/>
              </a:solidFill>
            </a:endParaRPr>
          </a:p>
        </p:txBody>
      </p:sp>
      <p:sp>
        <p:nvSpPr>
          <p:cNvPr id="9" name="Текст 3">
            <a:extLst>
              <a:ext uri="{FF2B5EF4-FFF2-40B4-BE49-F238E27FC236}">
                <a16:creationId xmlns:a16="http://schemas.microsoft.com/office/drawing/2014/main" id="{9F5DF135-B773-4FF0-A198-687768159124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29841" y="2057400"/>
            <a:ext cx="2949178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10" name="Объект 2">
            <a:extLst>
              <a:ext uri="{FF2B5EF4-FFF2-40B4-BE49-F238E27FC236}">
                <a16:creationId xmlns:a16="http://schemas.microsoft.com/office/drawing/2014/main" id="{4D4BA48E-457A-42FA-BC00-3AE386B38A0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887391" y="987426"/>
            <a:ext cx="4699397" cy="4873625"/>
          </a:xfrm>
        </p:spPr>
        <p:txBody>
          <a:bodyPr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43DF8AE6-3466-400C-B6F1-335DF4DED0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39769864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Заголовок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олилиния: Фигура 9">
            <a:extLst>
              <a:ext uri="{FF2B5EF4-FFF2-40B4-BE49-F238E27FC236}">
                <a16:creationId xmlns:a16="http://schemas.microsoft.com/office/drawing/2014/main" id="{B305EBB3-0F16-4B63-82ED-191AB224B8E2}"/>
              </a:ext>
            </a:extLst>
          </p:cNvPr>
          <p:cNvSpPr/>
          <p:nvPr userDrawn="1"/>
        </p:nvSpPr>
        <p:spPr>
          <a:xfrm>
            <a:off x="4134715" y="0"/>
            <a:ext cx="2641786" cy="6858000"/>
          </a:xfrm>
          <a:custGeom>
            <a:avLst/>
            <a:gdLst>
              <a:gd name="connsiteX0" fmla="*/ 0 w 3522381"/>
              <a:gd name="connsiteY0" fmla="*/ 0 h 6858000"/>
              <a:gd name="connsiteX1" fmla="*/ 3522381 w 3522381"/>
              <a:gd name="connsiteY1" fmla="*/ 0 h 6858000"/>
              <a:gd name="connsiteX2" fmla="*/ 51547 w 3522381"/>
              <a:gd name="connsiteY2" fmla="*/ 6858000 h 6858000"/>
              <a:gd name="connsiteX3" fmla="*/ 0 w 352238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22381" h="6858000">
                <a:moveTo>
                  <a:pt x="0" y="0"/>
                </a:moveTo>
                <a:lnTo>
                  <a:pt x="3522381" y="0"/>
                </a:lnTo>
                <a:lnTo>
                  <a:pt x="5154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ru-RU" sz="1800" noProof="0"/>
          </a:p>
        </p:txBody>
      </p:sp>
      <p:sp>
        <p:nvSpPr>
          <p:cNvPr id="12" name="Рисунок 11">
            <a:extLst>
              <a:ext uri="{FF2B5EF4-FFF2-40B4-BE49-F238E27FC236}">
                <a16:creationId xmlns:a16="http://schemas.microsoft.com/office/drawing/2014/main" id="{1A440F4A-C2AF-406D-B420-CCF52F447AC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4128516" cy="6858000"/>
          </a:xfrm>
        </p:spPr>
        <p:txBody>
          <a:bodyPr rtlCol="0" anchor="ctr" anchorCtr="1"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Добавить изображение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1744DE2-A455-46F2-BE15-959050C87CE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55608" y="1291772"/>
            <a:ext cx="3284982" cy="3611880"/>
          </a:xfrm>
        </p:spPr>
        <p:txBody>
          <a:bodyPr vert="horz" lIns="91440" tIns="45720" rIns="91440" bIns="45720" rtlCol="0" anchor="b" anchorCtr="1">
            <a:noAutofit/>
          </a:bodyPr>
          <a:lstStyle>
            <a:lvl1pPr>
              <a:defRPr lang="en-GB" dirty="0"/>
            </a:lvl1pPr>
          </a:lstStyle>
          <a:p>
            <a:pPr marL="0" lvl="0" algn="ctr" rtl="0"/>
            <a:r>
              <a:rPr lang="ru-RU" noProof="0"/>
              <a:t>ЗАГОЛОВОК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C9DE4F3-CE8F-41A0-BFDE-76D0DF1DF43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541809" y="5392401"/>
            <a:ext cx="3134106" cy="521208"/>
          </a:xfrm>
        </p:spPr>
        <p:txBody>
          <a:bodyPr vert="horz" lIns="91440" tIns="45720" rIns="91440" bIns="45720" rtlCol="0" anchor="t">
            <a:noAutofit/>
          </a:bodyPr>
          <a:lstStyle>
            <a:lvl1pPr marL="0" indent="0" algn="ctr">
              <a:buNone/>
              <a:defRPr lang="en-US" sz="1800" dirty="0">
                <a:solidFill>
                  <a:srgbClr val="B2606E"/>
                </a:solidFill>
              </a:defRPr>
            </a:lvl1pPr>
          </a:lstStyle>
          <a:p>
            <a:pPr lvl="0" rtl="0"/>
            <a:r>
              <a:rPr lang="ru-RU" noProof="0"/>
              <a:t>Подзаголовок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127085477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859AE304-DA92-45D8-B258-61BEA6C99C0E}"/>
              </a:ext>
            </a:extLst>
          </p:cNvPr>
          <p:cNvGrpSpPr/>
          <p:nvPr userDrawn="1"/>
        </p:nvGrpSpPr>
        <p:grpSpPr>
          <a:xfrm>
            <a:off x="0" y="6086479"/>
            <a:ext cx="9144000" cy="600974"/>
            <a:chOff x="0" y="6086479"/>
            <a:chExt cx="12192000" cy="600974"/>
          </a:xfrm>
        </p:grpSpPr>
        <p:sp>
          <p:nvSpPr>
            <p:cNvPr id="5" name="Прямоугольник 4">
              <a:extLst>
                <a:ext uri="{FF2B5EF4-FFF2-40B4-BE49-F238E27FC236}">
                  <a16:creationId xmlns:a16="http://schemas.microsoft.com/office/drawing/2014/main" id="{6BF91D02-B4A9-4013-94B6-079A8D06DE11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sz="1800" noProof="0"/>
            </a:p>
          </p:txBody>
        </p:sp>
        <p:sp>
          <p:nvSpPr>
            <p:cNvPr id="7" name="Овал 6">
              <a:extLst>
                <a:ext uri="{FF2B5EF4-FFF2-40B4-BE49-F238E27FC236}">
                  <a16:creationId xmlns:a16="http://schemas.microsoft.com/office/drawing/2014/main" id="{74DAC864-782A-48D4-8E15-9B35C60421BB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sz="1800" noProof="0"/>
            </a:p>
          </p:txBody>
        </p:sp>
      </p:grpSp>
      <p:sp>
        <p:nvSpPr>
          <p:cNvPr id="8" name="Номер слайда 5">
            <a:extLst>
              <a:ext uri="{FF2B5EF4-FFF2-40B4-BE49-F238E27FC236}">
                <a16:creationId xmlns:a16="http://schemas.microsoft.com/office/drawing/2014/main" id="{73B7B0E2-E4FA-4B45-89A6-98E4C4DC1D24}"/>
              </a:ext>
            </a:extLst>
          </p:cNvPr>
          <p:cNvSpPr txBox="1">
            <a:spLocks/>
          </p:cNvSpPr>
          <p:nvPr userDrawn="1"/>
        </p:nvSpPr>
        <p:spPr>
          <a:xfrm>
            <a:off x="8318407" y="6189346"/>
            <a:ext cx="450731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fld id="{247A4EEE-49CE-4F6C-BF32-B7FCC5EBBF45}" type="slidenum">
              <a:rPr lang="ru-RU" sz="1200" noProof="0" smtClean="0">
                <a:solidFill>
                  <a:schemeClr val="bg1"/>
                </a:solidFill>
              </a:rPr>
              <a:pPr algn="ctr"/>
              <a:t>‹#›</a:t>
            </a:fld>
            <a:endParaRPr lang="ru-RU" sz="1200" noProof="0">
              <a:solidFill>
                <a:schemeClr val="bg1"/>
              </a:solidFill>
            </a:endParaRPr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A3EA16B2-FFAE-4A6E-977D-191BC1DB5B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10" name="Текст 3">
            <a:extLst>
              <a:ext uri="{FF2B5EF4-FFF2-40B4-BE49-F238E27FC236}">
                <a16:creationId xmlns:a16="http://schemas.microsoft.com/office/drawing/2014/main" id="{436B2E80-B2B9-4309-8C9B-11D0B83C4337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29841" y="2057400"/>
            <a:ext cx="2949178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03DB89DF-F372-4E54-9DFD-D53E42A2B8E8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3887391" y="457201"/>
            <a:ext cx="4629150" cy="5403850"/>
          </a:xfrm>
        </p:spPr>
        <p:txBody>
          <a:bodyPr rtlCol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</p:spTree>
    <p:extLst>
      <p:ext uri="{BB962C8B-B14F-4D97-AF65-F5344CB8AC3E}">
        <p14:creationId xmlns:p14="http://schemas.microsoft.com/office/powerpoint/2010/main" val="429434659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1124744"/>
            <a:ext cx="7772400" cy="1470025"/>
          </a:xfrm>
        </p:spPr>
        <p:txBody>
          <a:bodyPr/>
          <a:lstStyle>
            <a:lvl1pPr>
              <a:defRPr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2996952"/>
            <a:ext cx="6400800" cy="576064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E63C0-FFC3-4FE3-802E-76FFA05CCEA7}" type="datetimeFigureOut">
              <a:rPr lang="ru-RU" smtClean="0"/>
              <a:t>25.10.2025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69978-B09B-4009-8DA4-BD772438A66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64940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1916832"/>
            <a:ext cx="8229600" cy="4209331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E63C0-FFC3-4FE3-802E-76FFA05CCEA7}" type="datetimeFigureOut">
              <a:rPr lang="ru-RU" smtClean="0"/>
              <a:t>25.10.2025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69978-B09B-4009-8DA4-BD772438A66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37284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E63C0-FFC3-4FE3-802E-76FFA05CCEA7}" type="datetimeFigureOut">
              <a:rPr lang="ru-RU" smtClean="0"/>
              <a:t>25.10.2025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69978-B09B-4009-8DA4-BD772438A66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2158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E63C0-FFC3-4FE3-802E-76FFA05CCEA7}" type="datetimeFigureOut">
              <a:rPr lang="ru-RU" smtClean="0"/>
              <a:t>25.10.2025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69978-B09B-4009-8DA4-BD772438A66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78372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E63C0-FFC3-4FE3-802E-76FFA05CCEA7}" type="datetimeFigureOut">
              <a:rPr lang="ru-RU" smtClean="0"/>
              <a:t>25.10.2025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69978-B09B-4009-8DA4-BD772438A66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73041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E63C0-FFC3-4FE3-802E-76FFA05CCEA7}" type="datetimeFigureOut">
              <a:rPr lang="ru-RU" smtClean="0"/>
              <a:t>25.10.2025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69978-B09B-4009-8DA4-BD772438A66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13226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E63C0-FFC3-4FE3-802E-76FFA05CCEA7}" type="datetimeFigureOut">
              <a:rPr lang="ru-RU" smtClean="0"/>
              <a:t>25.10.2025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69978-B09B-4009-8DA4-BD772438A66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63400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E63C0-FFC3-4FE3-802E-76FFA05CCEA7}" type="datetimeFigureOut">
              <a:rPr lang="ru-RU" smtClean="0"/>
              <a:t>25.10.2025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69978-B09B-4009-8DA4-BD772438A66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94429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E63C0-FFC3-4FE3-802E-76FFA05CCEA7}" type="datetimeFigureOut">
              <a:rPr lang="ru-RU" smtClean="0"/>
              <a:t>25.10.2025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69978-B09B-4009-8DA4-BD772438A66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2087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Заголовок_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Рисунок 11">
            <a:extLst>
              <a:ext uri="{FF2B5EF4-FFF2-40B4-BE49-F238E27FC236}">
                <a16:creationId xmlns:a16="http://schemas.microsoft.com/office/drawing/2014/main" id="{47CEAAF6-CCA9-40F8-8A3D-FAAD92220D1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9144001" cy="6858000"/>
          </a:xfrm>
        </p:spPr>
        <p:txBody>
          <a:bodyPr rtlCol="0" anchor="ctr" anchorCtr="1"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Добавить изображение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1744DE2-A455-46F2-BE15-959050C87CE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37015" y="2404234"/>
            <a:ext cx="3997529" cy="1746504"/>
          </a:xfrm>
        </p:spPr>
        <p:txBody>
          <a:bodyPr vert="horz" lIns="0" tIns="45720" rIns="0" bIns="45720" rtlCol="0" anchor="b" anchorCtr="1">
            <a:noAutofit/>
          </a:bodyPr>
          <a:lstStyle>
            <a:lvl1pPr>
              <a:defRPr lang="en-GB" dirty="0">
                <a:solidFill>
                  <a:schemeClr val="bg1"/>
                </a:solidFill>
              </a:defRPr>
            </a:lvl1pPr>
          </a:lstStyle>
          <a:p>
            <a:pPr marL="0" lvl="0" rtl="0"/>
            <a:r>
              <a:rPr lang="ru-RU" noProof="0"/>
              <a:t>ЗАГОЛОВОК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C9DE4F3-CE8F-41A0-BFDE-76D0DF1DF43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39885" y="4553291"/>
            <a:ext cx="3787133" cy="521208"/>
          </a:xfrm>
        </p:spPr>
        <p:txBody>
          <a:bodyPr vert="horz" lIns="0" tIns="0" rIns="0" bIns="0" rtlCol="0" anchor="t" anchorCtr="1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GB" sz="2000" dirty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ru-RU" noProof="0"/>
              <a:t>Подзаголовок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347717564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E63C0-FFC3-4FE3-802E-76FFA05CCEA7}" type="datetimeFigureOut">
              <a:rPr lang="ru-RU" smtClean="0"/>
              <a:t>25.10.2025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69978-B09B-4009-8DA4-BD772438A66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06828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E63C0-FFC3-4FE3-802E-76FFA05CCEA7}" type="datetimeFigureOut">
              <a:rPr lang="ru-RU" smtClean="0"/>
              <a:t>25.10.2025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69978-B09B-4009-8DA4-BD772438A66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28283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Заголовок раздела с изображение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Рисунок 11">
            <a:extLst>
              <a:ext uri="{FF2B5EF4-FFF2-40B4-BE49-F238E27FC236}">
                <a16:creationId xmlns:a16="http://schemas.microsoft.com/office/drawing/2014/main" id="{AAF32A0B-D38A-4E4A-BD5E-94B67129650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9144001" cy="6858000"/>
          </a:xfrm>
        </p:spPr>
        <p:txBody>
          <a:bodyPr rtlCol="0" anchor="ctr" anchorCtr="1"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</a:lstStyle>
          <a:p>
            <a:pPr rtl="0"/>
            <a:r>
              <a:rPr lang="ru-RU" noProof="0"/>
              <a:t>Добавить изображение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DCD3B46-48AB-439D-A981-D3596F9775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2716" y="2313432"/>
            <a:ext cx="4944618" cy="2852737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n-GB" sz="6000" dirty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ru-RU" noProof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728D712-0D13-4ECD-9BEB-B8EE651FF63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442716" y="5193792"/>
            <a:ext cx="4944618" cy="978408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1600">
                <a:solidFill>
                  <a:schemeClr val="bg1"/>
                </a:solidFill>
              </a:defRPr>
            </a:lvl1pPr>
          </a:lstStyle>
          <a:p>
            <a:pPr marL="228600" lvl="0" indent="-228600" rtl="0"/>
            <a:r>
              <a:rPr lang="ru-RU" noProof="0"/>
              <a:t>Щелкните, чтобы изменить стили текста образца слайда</a:t>
            </a:r>
          </a:p>
        </p:txBody>
      </p:sp>
    </p:spTree>
    <p:extLst>
      <p:ext uri="{BB962C8B-B14F-4D97-AF65-F5344CB8AC3E}">
        <p14:creationId xmlns:p14="http://schemas.microsoft.com/office/powerpoint/2010/main" val="34113088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1 объект_2 (столбец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Рисунок 8">
            <a:extLst>
              <a:ext uri="{FF2B5EF4-FFF2-40B4-BE49-F238E27FC236}">
                <a16:creationId xmlns:a16="http://schemas.microsoft.com/office/drawing/2014/main" id="{A46D6285-06A8-4297-915D-0A280359C28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127094" y="0"/>
            <a:ext cx="4016906" cy="6858000"/>
          </a:xfrm>
        </p:spPr>
        <p:txBody>
          <a:bodyPr vert="horz" lIns="91440" tIns="45720" rIns="91440" bIns="45720" rtlCol="0" anchor="ctr" anchorCtr="1">
            <a:normAutofit/>
          </a:bodyPr>
          <a:lstStyle>
            <a:lvl1pPr>
              <a:defRPr lang="en-GB" sz="2400">
                <a:solidFill>
                  <a:schemeClr val="tx1"/>
                </a:solidFill>
              </a:defRPr>
            </a:lvl1pPr>
          </a:lstStyle>
          <a:p>
            <a:pPr marL="0" lvl="0" indent="0" rtl="0">
              <a:buNone/>
            </a:pPr>
            <a:r>
              <a:rPr lang="ru-RU" noProof="0"/>
              <a:t>Добавить изображение</a:t>
            </a:r>
          </a:p>
        </p:txBody>
      </p:sp>
      <p:sp>
        <p:nvSpPr>
          <p:cNvPr id="14" name="Текст 12">
            <a:extLst>
              <a:ext uri="{FF2B5EF4-FFF2-40B4-BE49-F238E27FC236}">
                <a16:creationId xmlns:a16="http://schemas.microsoft.com/office/drawing/2014/main" id="{C7F0E85E-786D-44FC-A9C8-8853277D7C3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289919" y="2717804"/>
            <a:ext cx="2125980" cy="3368675"/>
          </a:xfrm>
        </p:spPr>
        <p:txBody>
          <a:bodyPr vert="horz" wrap="square" lIns="0" tIns="45720" rIns="0" bIns="45720" rtlCol="0" anchor="t">
            <a:noAutofit/>
          </a:bodyPr>
          <a:lstStyle>
            <a:lvl1pPr marL="0" indent="0">
              <a:buNone/>
              <a:defRPr lang="en-US" sz="1400" dirty="0" smtClean="0">
                <a:latin typeface="+mn-lt"/>
                <a:ea typeface="+mj-ea"/>
                <a:cs typeface="+mj-cs"/>
              </a:defRPr>
            </a:lvl1pPr>
          </a:lstStyle>
          <a:p>
            <a:pPr marL="57150" lvl="0" indent="-285750" rtl="0">
              <a:lnSpc>
                <a:spcPct val="100000"/>
              </a:lnSpc>
              <a:spcBef>
                <a:spcPct val="0"/>
              </a:spcBef>
            </a:pPr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B48BA177-B717-42B2-884C-04576C20342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5775" y="2717804"/>
            <a:ext cx="2125980" cy="3368675"/>
          </a:xfrm>
        </p:spPr>
        <p:txBody>
          <a:bodyPr vert="horz" wrap="square" lIns="0" tIns="45720" rIns="0" bIns="45720" rtlCol="0" anchor="t">
            <a:noAutofit/>
          </a:bodyPr>
          <a:lstStyle>
            <a:lvl1pPr marL="0" indent="0">
              <a:buNone/>
              <a:defRPr lang="en-US" sz="1400" dirty="0" smtClean="0">
                <a:latin typeface="+mn-lt"/>
                <a:ea typeface="+mj-ea"/>
                <a:cs typeface="+mj-cs"/>
              </a:defRPr>
            </a:lvl1pPr>
          </a:lstStyle>
          <a:p>
            <a:pPr marL="57150" lvl="0" indent="-285750" rtl="0">
              <a:lnSpc>
                <a:spcPct val="100000"/>
              </a:lnSpc>
              <a:spcBef>
                <a:spcPct val="0"/>
              </a:spcBef>
            </a:pPr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558FCDE-8F3F-4E83-B550-DF944B424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890" y="557439"/>
            <a:ext cx="5168673" cy="830997"/>
          </a:xfrm>
        </p:spPr>
        <p:txBody>
          <a:bodyPr vert="horz" wrap="square" lIns="0" tIns="45720" rIns="91440" bIns="45720" rtlCol="0" anchor="t">
            <a:noAutofit/>
          </a:bodyPr>
          <a:lstStyle>
            <a:lvl1pPr>
              <a:defRPr lang="en-GB" sz="2400">
                <a:latin typeface="Corbel" panose="020B0503020204020204" pitchFamily="34" charset="0"/>
              </a:defRPr>
            </a:lvl1pPr>
          </a:lstStyle>
          <a:p>
            <a:pPr lvl="0" rtl="0">
              <a:lnSpc>
                <a:spcPct val="100000"/>
              </a:lnSpc>
            </a:pPr>
            <a:r>
              <a:rPr lang="ru-RU" noProof="0"/>
              <a:t>Образец заголовка</a:t>
            </a:r>
          </a:p>
        </p:txBody>
      </p:sp>
      <p:sp>
        <p:nvSpPr>
          <p:cNvPr id="16" name="Объект 15">
            <a:extLst>
              <a:ext uri="{FF2B5EF4-FFF2-40B4-BE49-F238E27FC236}">
                <a16:creationId xmlns:a16="http://schemas.microsoft.com/office/drawing/2014/main" id="{C1ABB07C-6957-412E-9A87-72242AA3EE85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429838" y="1981200"/>
            <a:ext cx="411480" cy="548640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 rtl="0"/>
            <a:r>
              <a:rPr lang="ru-RU" noProof="0"/>
              <a:t>Значок</a:t>
            </a:r>
          </a:p>
        </p:txBody>
      </p:sp>
      <p:sp>
        <p:nvSpPr>
          <p:cNvPr id="17" name="Объект 15">
            <a:extLst>
              <a:ext uri="{FF2B5EF4-FFF2-40B4-BE49-F238E27FC236}">
                <a16:creationId xmlns:a16="http://schemas.microsoft.com/office/drawing/2014/main" id="{6DF8CB66-232E-4CE3-96FC-CE37C74994E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233982" y="1981200"/>
            <a:ext cx="411480" cy="548640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 rtl="0"/>
            <a:r>
              <a:rPr lang="ru-RU" noProof="0"/>
              <a:t>Значок</a:t>
            </a:r>
          </a:p>
        </p:txBody>
      </p:sp>
      <p:sp>
        <p:nvSpPr>
          <p:cNvPr id="18" name="Номер слайда 7">
            <a:extLst>
              <a:ext uri="{FF2B5EF4-FFF2-40B4-BE49-F238E27FC236}">
                <a16:creationId xmlns:a16="http://schemas.microsoft.com/office/drawing/2014/main" id="{8728750D-82C7-4A8D-A7C7-5549346679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18407" y="6189346"/>
            <a:ext cx="450731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>
              <a:defRPr lang="en-GB" sz="1200" smtClean="0">
                <a:solidFill>
                  <a:schemeClr val="bg1"/>
                </a:solidFill>
              </a:defRPr>
            </a:lvl1pPr>
          </a:lstStyle>
          <a:p>
            <a:pPr algn="ctr" rtl="0"/>
            <a:fld id="{817179DE-9BF3-494C-804F-0C7C90AC8700}" type="slidenum">
              <a:rPr lang="ru-RU" noProof="0" smtClean="0"/>
              <a:pPr algn="ctr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7720493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2 объект_3 (столбец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Рисунок 8">
            <a:extLst>
              <a:ext uri="{FF2B5EF4-FFF2-40B4-BE49-F238E27FC236}">
                <a16:creationId xmlns:a16="http://schemas.microsoft.com/office/drawing/2014/main" id="{A46D6285-06A8-4297-915D-0A280359C28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9144000" cy="6858000"/>
          </a:xfrm>
        </p:spPr>
        <p:txBody>
          <a:bodyPr vert="horz" lIns="91440" tIns="45720" rIns="91440" bIns="45720" rtlCol="0" anchor="ctr" anchorCtr="1">
            <a:normAutofit/>
          </a:bodyPr>
          <a:lstStyle>
            <a:lvl1pPr>
              <a:defRPr lang="en-GB" sz="2400">
                <a:solidFill>
                  <a:schemeClr val="tx1"/>
                </a:solidFill>
              </a:defRPr>
            </a:lvl1pPr>
          </a:lstStyle>
          <a:p>
            <a:pPr marL="0" lvl="0" indent="0" rtl="0">
              <a:buNone/>
            </a:pPr>
            <a:r>
              <a:rPr lang="ru-RU" noProof="0"/>
              <a:t>Добавить изображение</a:t>
            </a:r>
          </a:p>
        </p:txBody>
      </p:sp>
      <p:sp>
        <p:nvSpPr>
          <p:cNvPr id="14" name="Текст 12">
            <a:extLst>
              <a:ext uri="{FF2B5EF4-FFF2-40B4-BE49-F238E27FC236}">
                <a16:creationId xmlns:a16="http://schemas.microsoft.com/office/drawing/2014/main" id="{C7F0E85E-786D-44FC-A9C8-8853277D7C3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916632" y="2717804"/>
            <a:ext cx="1783080" cy="3368675"/>
          </a:xfrm>
        </p:spPr>
        <p:txBody>
          <a:bodyPr vert="horz" wrap="square" lIns="0" tIns="45720" rIns="0" bIns="45720" rtlCol="0" anchor="t">
            <a:noAutofit/>
          </a:bodyPr>
          <a:lstStyle>
            <a:lvl1pPr marL="0" indent="0">
              <a:buNone/>
              <a:defRPr lang="en-US" sz="1400" dirty="0" smtClean="0">
                <a:solidFill>
                  <a:schemeClr val="bg1">
                    <a:lumMod val="9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pPr marL="57150" lvl="0" indent="-285750" rtl="0">
              <a:lnSpc>
                <a:spcPct val="100000"/>
              </a:lnSpc>
              <a:spcBef>
                <a:spcPct val="0"/>
              </a:spcBef>
            </a:pPr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B48BA177-B717-42B2-884C-04576C20342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5775" y="2717804"/>
            <a:ext cx="1783080" cy="3368675"/>
          </a:xfrm>
        </p:spPr>
        <p:txBody>
          <a:bodyPr vert="horz" wrap="square" lIns="0" tIns="45720" rIns="0" bIns="45720" rtlCol="0" anchor="t">
            <a:noAutofit/>
          </a:bodyPr>
          <a:lstStyle>
            <a:lvl1pPr marL="0" indent="0">
              <a:buNone/>
              <a:defRPr lang="en-US" sz="1400" dirty="0" smtClean="0">
                <a:solidFill>
                  <a:schemeClr val="bg1">
                    <a:lumMod val="9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pPr marL="57150" lvl="0" indent="-285750" rtl="0">
              <a:lnSpc>
                <a:spcPct val="100000"/>
              </a:lnSpc>
              <a:spcBef>
                <a:spcPct val="0"/>
              </a:spcBef>
            </a:pPr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558FCDE-8F3F-4E83-B550-DF944B424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890" y="557439"/>
            <a:ext cx="7654698" cy="830997"/>
          </a:xfrm>
        </p:spPr>
        <p:txBody>
          <a:bodyPr vert="horz" wrap="square" lIns="0" tIns="45720" rIns="91440" bIns="45720" rtlCol="0" anchor="t">
            <a:noAutofit/>
          </a:bodyPr>
          <a:lstStyle>
            <a:lvl1pPr>
              <a:defRPr lang="en-GB" sz="2400">
                <a:solidFill>
                  <a:schemeClr val="bg1">
                    <a:lumMod val="95000"/>
                  </a:schemeClr>
                </a:solidFill>
                <a:latin typeface="Corbel" panose="020B0503020204020204" pitchFamily="34" charset="0"/>
              </a:defRPr>
            </a:lvl1pPr>
          </a:lstStyle>
          <a:p>
            <a:pPr lvl="0" rtl="0">
              <a:lnSpc>
                <a:spcPct val="100000"/>
              </a:lnSpc>
            </a:pPr>
            <a:r>
              <a:rPr lang="ru-RU" noProof="0"/>
              <a:t>Образец заголовка</a:t>
            </a:r>
          </a:p>
        </p:txBody>
      </p:sp>
      <p:sp>
        <p:nvSpPr>
          <p:cNvPr id="16" name="Объект 15">
            <a:extLst>
              <a:ext uri="{FF2B5EF4-FFF2-40B4-BE49-F238E27FC236}">
                <a16:creationId xmlns:a16="http://schemas.microsoft.com/office/drawing/2014/main" id="{C1ABB07C-6957-412E-9A87-72242AA3EE85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171575" y="1981200"/>
            <a:ext cx="411480" cy="548640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Значок</a:t>
            </a:r>
          </a:p>
        </p:txBody>
      </p:sp>
      <p:sp>
        <p:nvSpPr>
          <p:cNvPr id="17" name="Объект 15">
            <a:extLst>
              <a:ext uri="{FF2B5EF4-FFF2-40B4-BE49-F238E27FC236}">
                <a16:creationId xmlns:a16="http://schemas.microsoft.com/office/drawing/2014/main" id="{6DF8CB66-232E-4CE3-96FC-CE37C74994E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3602432" y="1981200"/>
            <a:ext cx="411480" cy="548640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Значок</a:t>
            </a:r>
          </a:p>
        </p:txBody>
      </p:sp>
      <p:sp>
        <p:nvSpPr>
          <p:cNvPr id="8" name="Текст 12">
            <a:extLst>
              <a:ext uri="{FF2B5EF4-FFF2-40B4-BE49-F238E27FC236}">
                <a16:creationId xmlns:a16="http://schemas.microsoft.com/office/drawing/2014/main" id="{DEF523FD-B1FC-40A7-93AA-389CB38E17C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47489" y="2717804"/>
            <a:ext cx="1783080" cy="3368675"/>
          </a:xfrm>
        </p:spPr>
        <p:txBody>
          <a:bodyPr vert="horz" wrap="square" lIns="0" tIns="45720" rIns="0" bIns="45720" rtlCol="0" anchor="t">
            <a:noAutofit/>
          </a:bodyPr>
          <a:lstStyle>
            <a:lvl1pPr marL="0" indent="0">
              <a:buNone/>
              <a:defRPr lang="en-US" sz="1400" dirty="0" smtClean="0">
                <a:solidFill>
                  <a:schemeClr val="bg1">
                    <a:lumMod val="9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pPr marL="57150" lvl="0" indent="-285750" rtl="0">
              <a:lnSpc>
                <a:spcPct val="100000"/>
              </a:lnSpc>
              <a:spcBef>
                <a:spcPct val="0"/>
              </a:spcBef>
            </a:pPr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10" name="Объект 15">
            <a:extLst>
              <a:ext uri="{FF2B5EF4-FFF2-40B4-BE49-F238E27FC236}">
                <a16:creationId xmlns:a16="http://schemas.microsoft.com/office/drawing/2014/main" id="{B60C8CC8-C869-4395-B389-D76DF4A56AA1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033289" y="1981200"/>
            <a:ext cx="411480" cy="548640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Значок</a:t>
            </a:r>
          </a:p>
        </p:txBody>
      </p:sp>
      <p:sp>
        <p:nvSpPr>
          <p:cNvPr id="11" name="Номер слайда 7">
            <a:extLst>
              <a:ext uri="{FF2B5EF4-FFF2-40B4-BE49-F238E27FC236}">
                <a16:creationId xmlns:a16="http://schemas.microsoft.com/office/drawing/2014/main" id="{E10AF5F6-7B7D-4CE6-A1D0-2F46804D3C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18407" y="6189346"/>
            <a:ext cx="450731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>
              <a:defRPr lang="en-GB" sz="1200" smtClean="0">
                <a:solidFill>
                  <a:schemeClr val="bg1"/>
                </a:solidFill>
              </a:defRPr>
            </a:lvl1pPr>
          </a:lstStyle>
          <a:p>
            <a:pPr algn="ctr" rtl="0"/>
            <a:fld id="{817179DE-9BF3-494C-804F-0C7C90AC8700}" type="slidenum">
              <a:rPr lang="ru-RU" noProof="0" smtClean="0"/>
              <a:pPr algn="ctr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0548049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3 объект_2 (вертикальный столбец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Рисунок 8">
            <a:extLst>
              <a:ext uri="{FF2B5EF4-FFF2-40B4-BE49-F238E27FC236}">
                <a16:creationId xmlns:a16="http://schemas.microsoft.com/office/drawing/2014/main" id="{A46D6285-06A8-4297-915D-0A280359C28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9144000" cy="6858000"/>
          </a:xfrm>
        </p:spPr>
        <p:txBody>
          <a:bodyPr vert="horz" lIns="91440" tIns="45720" rIns="91440" bIns="45720" rtlCol="0" anchor="ctr" anchorCtr="1">
            <a:normAutofit/>
          </a:bodyPr>
          <a:lstStyle>
            <a:lvl1pPr>
              <a:defRPr lang="en-GB" sz="2400">
                <a:solidFill>
                  <a:schemeClr val="tx1"/>
                </a:solidFill>
              </a:defRPr>
            </a:lvl1pPr>
          </a:lstStyle>
          <a:p>
            <a:pPr marL="0" lvl="0" indent="0" rtl="0">
              <a:buNone/>
            </a:pPr>
            <a:r>
              <a:rPr lang="ru-RU" noProof="0"/>
              <a:t>Добавить изображение</a:t>
            </a:r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B48BA177-B717-42B2-884C-04576C20342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357313" y="1847928"/>
            <a:ext cx="5486400" cy="1461613"/>
          </a:xfrm>
        </p:spPr>
        <p:txBody>
          <a:bodyPr vert="horz" wrap="square" lIns="0" tIns="45720" rIns="0" bIns="45720" rtlCol="0" anchor="t">
            <a:noAutofit/>
          </a:bodyPr>
          <a:lstStyle>
            <a:lvl1pPr>
              <a:defRPr lang="en-US" sz="1400" dirty="0" smtClean="0">
                <a:solidFill>
                  <a:schemeClr val="bg1">
                    <a:lumMod val="9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pPr marL="0" lvl="0" rtl="0">
              <a:lnSpc>
                <a:spcPct val="100000"/>
              </a:lnSpc>
              <a:spcBef>
                <a:spcPct val="0"/>
              </a:spcBef>
              <a:buNone/>
            </a:pPr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558FCDE-8F3F-4E83-B550-DF944B424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890" y="557439"/>
            <a:ext cx="7654698" cy="830997"/>
          </a:xfrm>
        </p:spPr>
        <p:txBody>
          <a:bodyPr vert="horz" wrap="square" lIns="0" tIns="45720" rIns="91440" bIns="45720" rtlCol="0" anchor="t">
            <a:noAutofit/>
          </a:bodyPr>
          <a:lstStyle>
            <a:lvl1pPr>
              <a:defRPr lang="en-GB" sz="2400">
                <a:solidFill>
                  <a:schemeClr val="bg1">
                    <a:lumMod val="95000"/>
                  </a:schemeClr>
                </a:solidFill>
                <a:latin typeface="Corbel" panose="020B0503020204020204" pitchFamily="34" charset="0"/>
              </a:defRPr>
            </a:lvl1pPr>
          </a:lstStyle>
          <a:p>
            <a:pPr lvl="0" rtl="0">
              <a:lnSpc>
                <a:spcPct val="100000"/>
              </a:lnSpc>
            </a:pPr>
            <a:r>
              <a:rPr lang="ru-RU" noProof="0"/>
              <a:t>Образец заголовка</a:t>
            </a:r>
          </a:p>
        </p:txBody>
      </p:sp>
      <p:sp>
        <p:nvSpPr>
          <p:cNvPr id="16" name="Объект 15">
            <a:extLst>
              <a:ext uri="{FF2B5EF4-FFF2-40B4-BE49-F238E27FC236}">
                <a16:creationId xmlns:a16="http://schemas.microsoft.com/office/drawing/2014/main" id="{C1ABB07C-6957-412E-9A87-72242AA3EE85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85775" y="2304413"/>
            <a:ext cx="411480" cy="548640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Значок</a:t>
            </a:r>
          </a:p>
        </p:txBody>
      </p:sp>
      <p:sp>
        <p:nvSpPr>
          <p:cNvPr id="11" name="Текст 12">
            <a:extLst>
              <a:ext uri="{FF2B5EF4-FFF2-40B4-BE49-F238E27FC236}">
                <a16:creationId xmlns:a16="http://schemas.microsoft.com/office/drawing/2014/main" id="{C3BB8EAB-4266-4938-A8CB-6D18C938017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57313" y="4048521"/>
            <a:ext cx="5486400" cy="1461613"/>
          </a:xfrm>
        </p:spPr>
        <p:txBody>
          <a:bodyPr vert="horz" wrap="square" lIns="0" tIns="45720" rIns="0" bIns="45720" rtlCol="0" anchor="t">
            <a:noAutofit/>
          </a:bodyPr>
          <a:lstStyle>
            <a:lvl1pPr>
              <a:defRPr lang="en-US" sz="1400" dirty="0" smtClean="0">
                <a:solidFill>
                  <a:schemeClr val="bg1">
                    <a:lumMod val="9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pPr marL="0" lvl="0" rtl="0">
              <a:lnSpc>
                <a:spcPct val="100000"/>
              </a:lnSpc>
              <a:spcBef>
                <a:spcPct val="0"/>
              </a:spcBef>
              <a:buNone/>
            </a:pPr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12" name="Объект 15">
            <a:extLst>
              <a:ext uri="{FF2B5EF4-FFF2-40B4-BE49-F238E27FC236}">
                <a16:creationId xmlns:a16="http://schemas.microsoft.com/office/drawing/2014/main" id="{716D363C-A0A5-4FB1-8CC2-850C0CD9F4E7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485775" y="4505006"/>
            <a:ext cx="411480" cy="548640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Значок</a:t>
            </a:r>
          </a:p>
        </p:txBody>
      </p:sp>
      <p:sp>
        <p:nvSpPr>
          <p:cNvPr id="15" name="Номер слайда 7">
            <a:extLst>
              <a:ext uri="{FF2B5EF4-FFF2-40B4-BE49-F238E27FC236}">
                <a16:creationId xmlns:a16="http://schemas.microsoft.com/office/drawing/2014/main" id="{AAF4A39B-C3C3-4691-BB94-371047ADD5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18407" y="6189346"/>
            <a:ext cx="450731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>
              <a:defRPr lang="en-GB" sz="1200" smtClean="0">
                <a:solidFill>
                  <a:schemeClr val="bg1"/>
                </a:solidFill>
              </a:defRPr>
            </a:lvl1pPr>
          </a:lstStyle>
          <a:p>
            <a:pPr algn="ctr" rtl="0"/>
            <a:fld id="{817179DE-9BF3-494C-804F-0C7C90AC8700}" type="slidenum">
              <a:rPr lang="ru-RU" noProof="0" smtClean="0"/>
              <a:pPr algn="ctr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4471900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4 объект_1 (столбец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Рисунок 8">
            <a:extLst>
              <a:ext uri="{FF2B5EF4-FFF2-40B4-BE49-F238E27FC236}">
                <a16:creationId xmlns:a16="http://schemas.microsoft.com/office/drawing/2014/main" id="{A46D6285-06A8-4297-915D-0A280359C28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9144000" cy="6858000"/>
          </a:xfrm>
        </p:spPr>
        <p:txBody>
          <a:bodyPr vert="horz" lIns="91440" tIns="45720" rIns="91440" bIns="45720" rtlCol="0" anchor="ctr" anchorCtr="1">
            <a:normAutofit/>
          </a:bodyPr>
          <a:lstStyle>
            <a:lvl1pPr>
              <a:defRPr lang="en-GB" sz="2400">
                <a:solidFill>
                  <a:schemeClr val="tx1"/>
                </a:solidFill>
              </a:defRPr>
            </a:lvl1pPr>
          </a:lstStyle>
          <a:p>
            <a:pPr marL="0" lvl="0" indent="0" rtl="0">
              <a:buNone/>
            </a:pPr>
            <a:r>
              <a:rPr lang="ru-RU" noProof="0"/>
              <a:t>Добавить изображение</a:t>
            </a:r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B48BA177-B717-42B2-884C-04576C20342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71575" y="1733628"/>
            <a:ext cx="1828800" cy="4248073"/>
          </a:xfrm>
        </p:spPr>
        <p:txBody>
          <a:bodyPr vert="horz" wrap="square" lIns="0" tIns="45720" rIns="0" bIns="45720" rtlCol="0" anchor="t">
            <a:noAutofit/>
          </a:bodyPr>
          <a:lstStyle>
            <a:lvl1pPr>
              <a:defRPr lang="en-US" sz="1400" dirty="0" smtClean="0">
                <a:solidFill>
                  <a:schemeClr val="bg1">
                    <a:lumMod val="9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pPr marL="0" lvl="0" rtl="0">
              <a:lnSpc>
                <a:spcPct val="100000"/>
              </a:lnSpc>
              <a:spcBef>
                <a:spcPct val="0"/>
              </a:spcBef>
              <a:buNone/>
            </a:pPr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558FCDE-8F3F-4E83-B550-DF944B424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890" y="557439"/>
            <a:ext cx="7654698" cy="830997"/>
          </a:xfrm>
        </p:spPr>
        <p:txBody>
          <a:bodyPr vert="horz" wrap="square" lIns="0" tIns="45720" rIns="91440" bIns="45720" rtlCol="0" anchor="t">
            <a:noAutofit/>
          </a:bodyPr>
          <a:lstStyle>
            <a:lvl1pPr>
              <a:defRPr lang="en-GB" sz="2400">
                <a:solidFill>
                  <a:schemeClr val="bg1">
                    <a:lumMod val="95000"/>
                  </a:schemeClr>
                </a:solidFill>
                <a:latin typeface="Corbel" panose="020B0503020204020204" pitchFamily="34" charset="0"/>
              </a:defRPr>
            </a:lvl1pPr>
          </a:lstStyle>
          <a:p>
            <a:pPr lvl="0" rtl="0">
              <a:lnSpc>
                <a:spcPct val="100000"/>
              </a:lnSpc>
            </a:pPr>
            <a:r>
              <a:rPr lang="ru-RU" noProof="0"/>
              <a:t>Образец заголовка</a:t>
            </a:r>
          </a:p>
        </p:txBody>
      </p:sp>
      <p:sp>
        <p:nvSpPr>
          <p:cNvPr id="16" name="Объект 15">
            <a:extLst>
              <a:ext uri="{FF2B5EF4-FFF2-40B4-BE49-F238E27FC236}">
                <a16:creationId xmlns:a16="http://schemas.microsoft.com/office/drawing/2014/main" id="{C1ABB07C-6957-412E-9A87-72242AA3EE85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85775" y="1733627"/>
            <a:ext cx="411480" cy="548640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Значок</a:t>
            </a:r>
          </a:p>
        </p:txBody>
      </p:sp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100F546D-5491-4A19-9725-5C920C5738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18407" y="6189346"/>
            <a:ext cx="450731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>
              <a:defRPr lang="en-GB" sz="1200" smtClean="0">
                <a:solidFill>
                  <a:schemeClr val="bg1"/>
                </a:solidFill>
              </a:defRPr>
            </a:lvl1pPr>
          </a:lstStyle>
          <a:p>
            <a:pPr algn="ctr" rtl="0"/>
            <a:fld id="{817179DE-9BF3-494C-804F-0C7C90AC8700}" type="slidenum">
              <a:rPr lang="ru-RU" noProof="0" smtClean="0"/>
              <a:pPr algn="ctr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2159733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5 Контен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Текст 12">
            <a:extLst>
              <a:ext uri="{FF2B5EF4-FFF2-40B4-BE49-F238E27FC236}">
                <a16:creationId xmlns:a16="http://schemas.microsoft.com/office/drawing/2014/main" id="{B48BA177-B717-42B2-884C-04576C20342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71575" y="1733628"/>
            <a:ext cx="6400800" cy="4248073"/>
          </a:xfrm>
        </p:spPr>
        <p:txBody>
          <a:bodyPr vert="horz" wrap="square" lIns="0" tIns="45720" rIns="0" bIns="45720" rtlCol="0" anchor="t">
            <a:noAutofit/>
          </a:bodyPr>
          <a:lstStyle>
            <a:lvl1pPr>
              <a:defRPr lang="en-US" sz="140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 marL="0" lvl="0" rtl="0">
              <a:lnSpc>
                <a:spcPct val="100000"/>
              </a:lnSpc>
              <a:spcBef>
                <a:spcPct val="0"/>
              </a:spcBef>
              <a:buNone/>
            </a:pPr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558FCDE-8F3F-4E83-B550-DF944B424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890" y="557439"/>
            <a:ext cx="8111898" cy="830997"/>
          </a:xfrm>
        </p:spPr>
        <p:txBody>
          <a:bodyPr vert="horz" wrap="square" lIns="0" tIns="45720" rIns="91440" bIns="45720" rtlCol="0" anchor="t">
            <a:noAutofit/>
          </a:bodyPr>
          <a:lstStyle>
            <a:lvl1pPr>
              <a:defRPr lang="en-GB" sz="2400">
                <a:solidFill>
                  <a:schemeClr val="tx1"/>
                </a:solidFill>
                <a:latin typeface="Corbel" panose="020B0503020204020204" pitchFamily="34" charset="0"/>
              </a:defRPr>
            </a:lvl1pPr>
          </a:lstStyle>
          <a:p>
            <a:pPr lvl="0" rtl="0">
              <a:lnSpc>
                <a:spcPct val="100000"/>
              </a:lnSpc>
            </a:pPr>
            <a:r>
              <a:rPr lang="ru-RU" noProof="0"/>
              <a:t>Образец заголовка</a:t>
            </a:r>
          </a:p>
        </p:txBody>
      </p:sp>
      <p:sp>
        <p:nvSpPr>
          <p:cNvPr id="16" name="Объект 15">
            <a:extLst>
              <a:ext uri="{FF2B5EF4-FFF2-40B4-BE49-F238E27FC236}">
                <a16:creationId xmlns:a16="http://schemas.microsoft.com/office/drawing/2014/main" id="{C1ABB07C-6957-412E-9A87-72242AA3EE85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85775" y="1733627"/>
            <a:ext cx="411480" cy="548640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ru-RU" noProof="0"/>
              <a:t>Значок</a:t>
            </a:r>
          </a:p>
        </p:txBody>
      </p:sp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00AC1958-0DCB-4970-ADE3-E64DAAFC501D}"/>
              </a:ext>
            </a:extLst>
          </p:cNvPr>
          <p:cNvGrpSpPr/>
          <p:nvPr userDrawn="1"/>
        </p:nvGrpSpPr>
        <p:grpSpPr>
          <a:xfrm>
            <a:off x="0" y="6086479"/>
            <a:ext cx="9144000" cy="600974"/>
            <a:chOff x="0" y="6086479"/>
            <a:chExt cx="12192000" cy="600974"/>
          </a:xfrm>
        </p:grpSpPr>
        <p:sp>
          <p:nvSpPr>
            <p:cNvPr id="12" name="Прямоугольник 11">
              <a:extLst>
                <a:ext uri="{FF2B5EF4-FFF2-40B4-BE49-F238E27FC236}">
                  <a16:creationId xmlns:a16="http://schemas.microsoft.com/office/drawing/2014/main" id="{9E71A8D8-5A28-4968-9E80-110E9CB88F92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sz="1800" noProof="0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239C02C-1FAD-4E73-AB32-5A30A946A447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sz="1800" noProof="0"/>
            </a:p>
          </p:txBody>
        </p:sp>
      </p:grpSp>
      <p:sp>
        <p:nvSpPr>
          <p:cNvPr id="15" name="Номер слайда 5">
            <a:extLst>
              <a:ext uri="{FF2B5EF4-FFF2-40B4-BE49-F238E27FC236}">
                <a16:creationId xmlns:a16="http://schemas.microsoft.com/office/drawing/2014/main" id="{FF40D550-A563-4E50-AEE9-6D9D19499F9F}"/>
              </a:ext>
            </a:extLst>
          </p:cNvPr>
          <p:cNvSpPr txBox="1">
            <a:spLocks/>
          </p:cNvSpPr>
          <p:nvPr userDrawn="1"/>
        </p:nvSpPr>
        <p:spPr>
          <a:xfrm>
            <a:off x="8318407" y="6189346"/>
            <a:ext cx="450731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fld id="{247A4EEE-49CE-4F6C-BF32-B7FCC5EBBF45}" type="slidenum">
              <a:rPr lang="ru-RU" sz="1200" noProof="0" smtClean="0">
                <a:solidFill>
                  <a:schemeClr val="bg1"/>
                </a:solidFill>
              </a:rPr>
              <a:pPr algn="ctr"/>
              <a:t>‹#›</a:t>
            </a:fld>
            <a:endParaRPr lang="ru-RU" sz="1200" noProof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06571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30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Relationship Id="rId14" Type="http://schemas.openxmlformats.org/officeDocument/2006/relationships/hyperlink" Target="http://presentation-creation.ru/" TargetMode="Externa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90F2147C-DDBF-4431-95AC-650CCE32FC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18407" y="6189346"/>
            <a:ext cx="450731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>
              <a:defRPr lang="en-GB" sz="1200" smtClean="0">
                <a:solidFill>
                  <a:schemeClr val="tx1"/>
                </a:solidFill>
              </a:defRPr>
            </a:lvl1pPr>
          </a:lstStyle>
          <a:p>
            <a:pPr algn="ctr" rtl="0"/>
            <a:fld id="{817179DE-9BF3-494C-804F-0C7C90AC8700}" type="slidenum">
              <a:rPr lang="ru-RU" noProof="0" smtClean="0"/>
              <a:pPr algn="ctr"/>
              <a:t>‹#›</a:t>
            </a:fld>
            <a:endParaRPr lang="ru-RU" noProof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4C3681-351A-40D9-8C08-632E98237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07CEF16-92A3-4A77-B95D-A9DB52319F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40967707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70" r:id="rId10"/>
    <p:sldLayoutId id="2147483669" r:id="rId11"/>
    <p:sldLayoutId id="2147483655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0E63C0-FFC3-4FE3-802E-76FFA05CCEA7}" type="datetimeFigureOut">
              <a:rPr lang="ru-RU" smtClean="0"/>
              <a:t>25.10.2025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D69978-B09B-4009-8DA4-BD772438A661}" type="slidenum">
              <a:rPr lang="ru-RU" smtClean="0"/>
              <a:t>‹#›</a:t>
            </a:fld>
            <a:endParaRPr lang="ru-RU"/>
          </a:p>
        </p:txBody>
      </p:sp>
      <p:sp>
        <p:nvSpPr>
          <p:cNvPr id="7" name="Прямоугольник 6"/>
          <p:cNvSpPr/>
          <p:nvPr userDrawn="1"/>
        </p:nvSpPr>
        <p:spPr>
          <a:xfrm>
            <a:off x="5937418" y="6515854"/>
            <a:ext cx="32065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spcBef>
                <a:spcPct val="0"/>
              </a:spcBef>
            </a:pPr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  <a:hlinkClick r:id="rId14"/>
              </a:rPr>
              <a:t>http://presentation-creation.ru/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614214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2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4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jpeg"/><Relationship Id="rId7" Type="http://schemas.openxmlformats.org/officeDocument/2006/relationships/image" Target="../media/image29.sv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8.png"/><Relationship Id="rId11" Type="http://schemas.openxmlformats.org/officeDocument/2006/relationships/image" Target="../media/image33.svg"/><Relationship Id="rId5" Type="http://schemas.openxmlformats.org/officeDocument/2006/relationships/image" Target="../media/image27.sv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microsoft.com/office/2007/relationships/hdphoto" Target="../media/hdphoto2.wdp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microsoft.com/office/2007/relationships/hdphoto" Target="../media/hdphoto3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7" Type="http://schemas.openxmlformats.org/officeDocument/2006/relationships/image" Target="../media/image12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jpeg"/><Relationship Id="rId7" Type="http://schemas.openxmlformats.org/officeDocument/2006/relationships/image" Target="../media/image18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Relationship Id="rId9" Type="http://schemas.openxmlformats.org/officeDocument/2006/relationships/image" Target="../media/image20.sv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одзаголовок 11" descr="подзаголовок">
            <a:extLst>
              <a:ext uri="{FF2B5EF4-FFF2-40B4-BE49-F238E27FC236}">
                <a16:creationId xmlns:a16="http://schemas.microsoft.com/office/drawing/2014/main" id="{B28A8D9C-5123-4D2B-9272-016EF90E0E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24999" y="5412721"/>
            <a:ext cx="3705641" cy="1181119"/>
          </a:xfrm>
        </p:spPr>
        <p:txBody>
          <a:bodyPr rtlCol="0"/>
          <a:lstStyle/>
          <a:p>
            <a:pPr rtl="0"/>
            <a:r>
              <a:rPr lang="uz" dirty="0"/>
              <a:t>Raqamli texnologiyalarning kasbiy faoliyatdagi o‘rni va salohiyati</a:t>
            </a:r>
          </a:p>
        </p:txBody>
      </p:sp>
      <p:pic>
        <p:nvPicPr>
          <p:cNvPr id="14" name="Рисунок 13" descr="Трое мужчин за столом для пикника">
            <a:extLst>
              <a:ext uri="{FF2B5EF4-FFF2-40B4-BE49-F238E27FC236}">
                <a16:creationId xmlns:a16="http://schemas.microsoft.com/office/drawing/2014/main" id="{0B90EB26-97FD-4B8B-86E0-B00589E0946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524001" y="0"/>
            <a:ext cx="6676568" cy="6858000"/>
          </a:xfrm>
        </p:spPr>
      </p:pic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EB664AAE-5AE9-41D7-8346-002B9F445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1527740" y="0"/>
            <a:ext cx="6208649" cy="6858000"/>
            <a:chOff x="-3740" y="0"/>
            <a:chExt cx="6208649" cy="6858000"/>
          </a:xfrm>
        </p:grpSpPr>
        <p:sp>
          <p:nvSpPr>
            <p:cNvPr id="11" name="Полилиния: Фигура 10">
              <a:extLst>
                <a:ext uri="{FF2B5EF4-FFF2-40B4-BE49-F238E27FC236}">
                  <a16:creationId xmlns:a16="http://schemas.microsoft.com/office/drawing/2014/main" id="{927C3783-B800-4093-BB0D-D5AEF08C3B59}"/>
                </a:ext>
              </a:extLst>
            </p:cNvPr>
            <p:cNvSpPr/>
            <p:nvPr/>
          </p:nvSpPr>
          <p:spPr>
            <a:xfrm>
              <a:off x="-3740" y="0"/>
              <a:ext cx="6208649" cy="6858000"/>
            </a:xfrm>
            <a:custGeom>
              <a:avLst/>
              <a:gdLst>
                <a:gd name="connsiteX0" fmla="*/ 0 w 6208649"/>
                <a:gd name="connsiteY0" fmla="*/ 0 h 6858000"/>
                <a:gd name="connsiteX1" fmla="*/ 6208649 w 6208649"/>
                <a:gd name="connsiteY1" fmla="*/ 0 h 6858000"/>
                <a:gd name="connsiteX2" fmla="*/ 2737815 w 6208649"/>
                <a:gd name="connsiteY2" fmla="*/ 6858000 h 6858000"/>
                <a:gd name="connsiteX3" fmla="*/ 0 w 6208649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08649" h="6858000">
                  <a:moveTo>
                    <a:pt x="0" y="0"/>
                  </a:moveTo>
                  <a:lnTo>
                    <a:pt x="6208649" y="0"/>
                  </a:lnTo>
                  <a:lnTo>
                    <a:pt x="2737815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lumMod val="95000"/>
                <a:alpha val="5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ru-RU"/>
            </a:p>
          </p:txBody>
        </p:sp>
        <p:sp>
          <p:nvSpPr>
            <p:cNvPr id="9" name="Прямоугольник 8">
              <a:extLst>
                <a:ext uri="{FF2B5EF4-FFF2-40B4-BE49-F238E27FC236}">
                  <a16:creationId xmlns:a16="http://schemas.microsoft.com/office/drawing/2014/main" id="{B576E978-A841-4A4F-B153-CC369D9391D3}"/>
                </a:ext>
              </a:extLst>
            </p:cNvPr>
            <p:cNvSpPr/>
            <p:nvPr/>
          </p:nvSpPr>
          <p:spPr>
            <a:xfrm>
              <a:off x="1451429" y="0"/>
              <a:ext cx="3222172" cy="6858000"/>
            </a:xfrm>
            <a:prstGeom prst="rect">
              <a:avLst/>
            </a:prstGeom>
            <a:solidFill>
              <a:schemeClr val="accent1">
                <a:alpha val="3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/>
            </a:p>
          </p:txBody>
        </p:sp>
      </p:grpSp>
      <p:sp>
        <p:nvSpPr>
          <p:cNvPr id="2" name="Заголовок 1" descr="заголовок">
            <a:extLst>
              <a:ext uri="{FF2B5EF4-FFF2-40B4-BE49-F238E27FC236}">
                <a16:creationId xmlns:a16="http://schemas.microsoft.com/office/drawing/2014/main" id="{28BAA8DA-C40B-4AB9-9407-30FB703351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24999" y="0"/>
            <a:ext cx="3817402" cy="4023360"/>
          </a:xfrm>
        </p:spPr>
        <p:txBody>
          <a:bodyPr rtlCol="0"/>
          <a:lstStyle/>
          <a:p>
            <a:pPr rtl="0"/>
            <a:r>
              <a:rPr lang="uz" sz="4000" dirty="0"/>
              <a:t>“Axborot texnologiyalari” fanining maqsad va vazifalari</a:t>
            </a:r>
          </a:p>
        </p:txBody>
      </p:sp>
    </p:spTree>
    <p:extLst>
      <p:ext uri="{BB962C8B-B14F-4D97-AF65-F5344CB8AC3E}">
        <p14:creationId xmlns:p14="http://schemas.microsoft.com/office/powerpoint/2010/main" val="17255684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 descr="Крупный план часов">
            <a:extLst>
              <a:ext uri="{FF2B5EF4-FFF2-40B4-BE49-F238E27FC236}">
                <a16:creationId xmlns:a16="http://schemas.microsoft.com/office/drawing/2014/main" id="{83B20FBB-8217-4FB0-BC35-E49BA925255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40300" y="0"/>
            <a:ext cx="5727700" cy="6858000"/>
          </a:xfrm>
        </p:spPr>
      </p:pic>
      <p:pic>
        <p:nvPicPr>
          <p:cNvPr id="5" name="Рисунок 4" descr="девочка с наушниками, рюкзаком и стопкой книг и папок">
            <a:extLst>
              <a:ext uri="{FF2B5EF4-FFF2-40B4-BE49-F238E27FC236}">
                <a16:creationId xmlns:a16="http://schemas.microsoft.com/office/drawing/2014/main" id="{68B6FFC1-6A21-4DAC-82BC-F2966925C165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524000" y="0"/>
            <a:ext cx="8087304" cy="6858000"/>
          </a:xfrm>
        </p:spPr>
      </p:pic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E7969C14-1078-4610-9BC5-74119C9B8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1524000" y="2275611"/>
            <a:ext cx="8087304" cy="3942760"/>
            <a:chOff x="0" y="3808320"/>
            <a:chExt cx="7833208" cy="2547440"/>
          </a:xfrm>
        </p:grpSpPr>
        <p:sp>
          <p:nvSpPr>
            <p:cNvPr id="10" name="Полилиния: Фигура 9">
              <a:extLst>
                <a:ext uri="{FF2B5EF4-FFF2-40B4-BE49-F238E27FC236}">
                  <a16:creationId xmlns:a16="http://schemas.microsoft.com/office/drawing/2014/main" id="{E531D018-EFA3-4346-AB80-7CE436393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0" y="3808320"/>
              <a:ext cx="7833208" cy="2547440"/>
            </a:xfrm>
            <a:custGeom>
              <a:avLst/>
              <a:gdLst>
                <a:gd name="connsiteX0" fmla="*/ 0 w 7833208"/>
                <a:gd name="connsiteY0" fmla="*/ 0 h 2547440"/>
                <a:gd name="connsiteX1" fmla="*/ 7833208 w 7833208"/>
                <a:gd name="connsiteY1" fmla="*/ 0 h 2547440"/>
                <a:gd name="connsiteX2" fmla="*/ 7135846 w 7833208"/>
                <a:gd name="connsiteY2" fmla="*/ 2547440 h 2547440"/>
                <a:gd name="connsiteX3" fmla="*/ 0 w 7833208"/>
                <a:gd name="connsiteY3" fmla="*/ 2547440 h 2547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33208" h="2547440">
                  <a:moveTo>
                    <a:pt x="0" y="0"/>
                  </a:moveTo>
                  <a:lnTo>
                    <a:pt x="7833208" y="0"/>
                  </a:lnTo>
                  <a:lnTo>
                    <a:pt x="7135846" y="2547440"/>
                  </a:lnTo>
                  <a:lnTo>
                    <a:pt x="0" y="2547440"/>
                  </a:ln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ru-RU"/>
            </a:p>
          </p:txBody>
        </p:sp>
        <p:sp>
          <p:nvSpPr>
            <p:cNvPr id="11" name="Полилиния: Фигура 10">
              <a:extLst>
                <a:ext uri="{FF2B5EF4-FFF2-40B4-BE49-F238E27FC236}">
                  <a16:creationId xmlns:a16="http://schemas.microsoft.com/office/drawing/2014/main" id="{FA9D7AC8-80D5-49DC-A585-FCFFA6CA4B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" y="3808320"/>
              <a:ext cx="7692571" cy="2547440"/>
            </a:xfrm>
            <a:custGeom>
              <a:avLst/>
              <a:gdLst>
                <a:gd name="connsiteX0" fmla="*/ 0 w 7692571"/>
                <a:gd name="connsiteY0" fmla="*/ 0 h 2547440"/>
                <a:gd name="connsiteX1" fmla="*/ 7692571 w 7692571"/>
                <a:gd name="connsiteY1" fmla="*/ 0 h 2547440"/>
                <a:gd name="connsiteX2" fmla="*/ 6995209 w 7692571"/>
                <a:gd name="connsiteY2" fmla="*/ 2547440 h 2547440"/>
                <a:gd name="connsiteX3" fmla="*/ 0 w 7692571"/>
                <a:gd name="connsiteY3" fmla="*/ 2547440 h 2547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92571" h="2547440">
                  <a:moveTo>
                    <a:pt x="0" y="0"/>
                  </a:moveTo>
                  <a:lnTo>
                    <a:pt x="7692571" y="0"/>
                  </a:lnTo>
                  <a:lnTo>
                    <a:pt x="6995209" y="2547440"/>
                  </a:lnTo>
                  <a:lnTo>
                    <a:pt x="0" y="254744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ru-RU"/>
            </a:p>
          </p:txBody>
        </p:sp>
      </p:grp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C862BC4D-BD7A-417E-A34A-59CE4D4A6A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1524000" y="6355760"/>
            <a:ext cx="12192000" cy="91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/>
          </a:p>
        </p:txBody>
      </p:sp>
      <p:sp>
        <p:nvSpPr>
          <p:cNvPr id="15" name="Овал 14">
            <a:extLst>
              <a:ext uri="{FF2B5EF4-FFF2-40B4-BE49-F238E27FC236}">
                <a16:creationId xmlns:a16="http://schemas.microsoft.com/office/drawing/2014/main" id="{652937FB-CDE3-46B3-8481-AB5DB8C4BA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567210" y="6086479"/>
            <a:ext cx="600974" cy="60097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/>
          </a:p>
        </p:txBody>
      </p:sp>
      <p:sp>
        <p:nvSpPr>
          <p:cNvPr id="12" name="Номер слайда 5" descr="номер слайда">
            <a:extLst>
              <a:ext uri="{FF2B5EF4-FFF2-40B4-BE49-F238E27FC236}">
                <a16:creationId xmlns:a16="http://schemas.microsoft.com/office/drawing/2014/main" id="{C2827A65-383D-4D68-9F51-F76C2370BF65}"/>
              </a:ext>
            </a:extLst>
          </p:cNvPr>
          <p:cNvSpPr txBox="1">
            <a:spLocks/>
          </p:cNvSpPr>
          <p:nvPr/>
        </p:nvSpPr>
        <p:spPr>
          <a:xfrm>
            <a:off x="9567210" y="6189346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fld id="{247A4EEE-49CE-4F6C-BF32-B7FCC5EBBF45}" type="slidenum">
              <a:rPr lang="ru-RU" sz="1200">
                <a:solidFill>
                  <a:schemeClr val="bg1"/>
                </a:solidFill>
              </a:rPr>
              <a:pPr algn="ctr" rtl="0"/>
              <a:t>10</a:t>
            </a:fld>
            <a:endParaRPr lang="ru-RU" sz="120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A6950D8-B240-42C3-8670-37C81C9840A8}"/>
              </a:ext>
            </a:extLst>
          </p:cNvPr>
          <p:cNvSpPr txBox="1"/>
          <p:nvPr/>
        </p:nvSpPr>
        <p:spPr>
          <a:xfrm>
            <a:off x="-1422400" y="2275610"/>
            <a:ext cx="7840506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z" sz="2800" dirty="0">
                <a:solidFill>
                  <a:schemeClr val="bg1"/>
                </a:solidFill>
              </a:rPr>
              <a:t>Internet </a:t>
            </a:r>
            <a:r>
              <a:rPr lang="en-US" sz="2800" dirty="0" err="1">
                <a:solidFill>
                  <a:schemeClr val="bg1"/>
                </a:solidFill>
              </a:rPr>
              <a:t>butum</a:t>
            </a:r>
            <a:r>
              <a:rPr lang="uz" sz="2800" dirty="0">
                <a:solidFill>
                  <a:schemeClr val="bg1"/>
                </a:solidFill>
              </a:rPr>
              <a:t>lar ( ko'p )</a:t>
            </a:r>
          </a:p>
          <a:p>
            <a:r>
              <a:rPr lang="uz" sz="2800" dirty="0" err="1">
                <a:solidFill>
                  <a:schemeClr val="bg1"/>
                </a:solidFill>
              </a:rPr>
              <a:t>Kattalar</a:t>
            </a:r>
            <a:r>
              <a:rPr lang="uz" sz="2800" dirty="0">
                <a:solidFill>
                  <a:schemeClr val="bg1"/>
                </a:solidFill>
              </a:rPr>
              <a:t> </a:t>
            </a:r>
            <a:r>
              <a:rPr lang="uz" sz="2800" dirty="0" err="1">
                <a:solidFill>
                  <a:schemeClr val="bg1"/>
                </a:solidFill>
              </a:rPr>
              <a:t>ma'lumotlar </a:t>
            </a:r>
            <a:r>
              <a:rPr lang="uz" sz="2800" dirty="0">
                <a:solidFill>
                  <a:schemeClr val="bg1"/>
                </a:solidFill>
              </a:rPr>
              <a:t>va </a:t>
            </a:r>
            <a:r>
              <a:rPr lang="uz" sz="2800" dirty="0" err="1">
                <a:solidFill>
                  <a:schemeClr val="bg1"/>
                </a:solidFill>
              </a:rPr>
              <a:t>tahlillar</a:t>
            </a:r>
            <a:endParaRPr lang="en-US" sz="2800" dirty="0">
              <a:solidFill>
                <a:schemeClr val="bg1"/>
              </a:solidFill>
            </a:endParaRPr>
          </a:p>
          <a:p>
            <a:r>
              <a:rPr lang="uz" sz="2800" dirty="0" err="1">
                <a:solidFill>
                  <a:schemeClr val="bg1"/>
                </a:solidFill>
              </a:rPr>
              <a:t>Raqamli</a:t>
            </a:r>
            <a:r>
              <a:rPr lang="uz" sz="2800" dirty="0">
                <a:solidFill>
                  <a:schemeClr val="bg1"/>
                </a:solidFill>
              </a:rPr>
              <a:t> </a:t>
            </a:r>
            <a:r>
              <a:rPr lang="uz" sz="2800" dirty="0" err="1">
                <a:solidFill>
                  <a:schemeClr val="bg1"/>
                </a:solidFill>
              </a:rPr>
              <a:t>ikki barobar ortadi</a:t>
            </a:r>
            <a:endParaRPr lang="en-US" sz="2800" dirty="0">
              <a:solidFill>
                <a:schemeClr val="bg1"/>
              </a:solidFill>
            </a:endParaRPr>
          </a:p>
          <a:p>
            <a:r>
              <a:rPr lang="uz" sz="2800" dirty="0">
                <a:solidFill>
                  <a:schemeClr val="bg1"/>
                </a:solidFill>
              </a:rPr>
              <a:t>3D bosib chiqarish</a:t>
            </a:r>
          </a:p>
          <a:p>
            <a:r>
              <a:rPr lang="uz" sz="2800" dirty="0" err="1">
                <a:solidFill>
                  <a:schemeClr val="bg1"/>
                </a:solidFill>
              </a:rPr>
              <a:t>Bulut</a:t>
            </a:r>
            <a:r>
              <a:rPr lang="uz" sz="2800" dirty="0">
                <a:solidFill>
                  <a:schemeClr val="bg1"/>
                </a:solidFill>
              </a:rPr>
              <a:t> </a:t>
            </a:r>
            <a:r>
              <a:rPr lang="uz" sz="2800" dirty="0" err="1">
                <a:solidFill>
                  <a:schemeClr val="bg1"/>
                </a:solidFill>
              </a:rPr>
              <a:t>texnologiyalar</a:t>
            </a:r>
            <a:endParaRPr lang="en-US" sz="2800" dirty="0">
              <a:solidFill>
                <a:schemeClr val="bg1"/>
              </a:solidFill>
            </a:endParaRPr>
          </a:p>
          <a:p>
            <a:r>
              <a:rPr lang="uz" sz="2800" dirty="0" err="1">
                <a:solidFill>
                  <a:schemeClr val="bg1"/>
                </a:solidFill>
              </a:rPr>
              <a:t>Sun'iy</a:t>
            </a:r>
            <a:r>
              <a:rPr lang="uz" sz="2800" dirty="0">
                <a:solidFill>
                  <a:schemeClr val="bg1"/>
                </a:solidFill>
              </a:rPr>
              <a:t> </a:t>
            </a:r>
            <a:r>
              <a:rPr lang="uz" sz="2800" dirty="0" err="1">
                <a:solidFill>
                  <a:schemeClr val="bg1"/>
                </a:solidFill>
              </a:rPr>
              <a:t>razvedka </a:t>
            </a:r>
            <a:r>
              <a:rPr lang="uz" sz="2800" dirty="0">
                <a:solidFill>
                  <a:schemeClr val="bg1"/>
                </a:solidFill>
              </a:rPr>
              <a:t>(AI)</a:t>
            </a:r>
          </a:p>
          <a:p>
            <a:r>
              <a:rPr lang="uz" sz="2800" dirty="0" err="1">
                <a:solidFill>
                  <a:schemeClr val="bg1"/>
                </a:solidFill>
              </a:rPr>
              <a:t>Blokcheyn</a:t>
            </a:r>
            <a:endParaRPr lang="en-US" sz="2800" dirty="0">
              <a:solidFill>
                <a:schemeClr val="bg1"/>
              </a:solidFill>
            </a:endParaRPr>
          </a:p>
          <a:p>
            <a:r>
              <a:rPr lang="uz" sz="2800" dirty="0" err="1">
                <a:solidFill>
                  <a:schemeClr val="bg1"/>
                </a:solidFill>
              </a:rPr>
              <a:t>Virtual </a:t>
            </a:r>
            <a:r>
              <a:rPr lang="uz" sz="2800" dirty="0">
                <a:solidFill>
                  <a:schemeClr val="bg1"/>
                </a:solidFill>
              </a:rPr>
              <a:t>va </a:t>
            </a:r>
            <a:r>
              <a:rPr lang="uz" sz="2800" dirty="0" err="1">
                <a:solidFill>
                  <a:schemeClr val="bg1"/>
                </a:solidFill>
              </a:rPr>
              <a:t>kengaytirilgan</a:t>
            </a:r>
            <a:r>
              <a:rPr lang="uz" sz="2800" dirty="0">
                <a:solidFill>
                  <a:schemeClr val="bg1"/>
                </a:solidFill>
              </a:rPr>
              <a:t> </a:t>
            </a:r>
            <a:r>
              <a:rPr lang="uz" sz="2800" dirty="0" err="1">
                <a:solidFill>
                  <a:schemeClr val="bg1"/>
                </a:solidFill>
              </a:rPr>
              <a:t>haqiqat </a:t>
            </a:r>
            <a:r>
              <a:rPr lang="uz" sz="2800" dirty="0">
                <a:solidFill>
                  <a:schemeClr val="bg1"/>
                </a:solidFill>
              </a:rPr>
              <a:t>(VR/AR)</a:t>
            </a:r>
          </a:p>
          <a:p>
            <a:r>
              <a:rPr lang="uz" sz="2800" dirty="0" err="1">
                <a:solidFill>
                  <a:schemeClr val="bg1"/>
                </a:solidFill>
              </a:rPr>
              <a:t>Barqaror</a:t>
            </a:r>
            <a:r>
              <a:rPr lang="uz" sz="2800" dirty="0">
                <a:solidFill>
                  <a:schemeClr val="bg1"/>
                </a:solidFill>
              </a:rPr>
              <a:t> </a:t>
            </a:r>
            <a:r>
              <a:rPr lang="uz" sz="2800" dirty="0" err="1">
                <a:solidFill>
                  <a:schemeClr val="bg1"/>
                </a:solidFill>
              </a:rPr>
              <a:t>texnologiyalar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0BE771E-9DC1-44D2-8CD7-ACF8CCBB4C1A}"/>
              </a:ext>
            </a:extLst>
          </p:cNvPr>
          <p:cNvSpPr txBox="1"/>
          <p:nvPr/>
        </p:nvSpPr>
        <p:spPr>
          <a:xfrm>
            <a:off x="-428018" y="476085"/>
            <a:ext cx="10596202" cy="132343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uz" sz="8000" b="1" dirty="0" err="1">
                <a:solidFill>
                  <a:schemeClr val="bg1"/>
                </a:solidFill>
              </a:rPr>
              <a:t>Raqamli</a:t>
            </a:r>
            <a:r>
              <a:rPr lang="uz" sz="8000" b="1" dirty="0">
                <a:solidFill>
                  <a:schemeClr val="bg1"/>
                </a:solidFill>
              </a:rPr>
              <a:t> </a:t>
            </a:r>
            <a:r>
              <a:rPr lang="uz" sz="8000" b="1" dirty="0" err="1">
                <a:solidFill>
                  <a:schemeClr val="bg1"/>
                </a:solidFill>
              </a:rPr>
              <a:t>texnologiyalar </a:t>
            </a:r>
            <a:r>
              <a:rPr lang="uz" sz="8000" b="1" dirty="0">
                <a:solidFill>
                  <a:schemeClr val="bg1"/>
                </a:solidFill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16243344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uz" dirty="0"/>
              <a:t>Axborot texnologiyalari sanoati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uz" b="1" i="1" dirty="0"/>
              <a:t>Axborot texnologiyalari </a:t>
            </a:r>
            <a:r>
              <a:rPr lang="uz" dirty="0"/>
              <a:t>sanoati axborot tizimlarini </a:t>
            </a:r>
            <a:r>
              <a:rPr lang="uz" b="1" dirty="0"/>
              <a:t>yaratish </a:t>
            </a:r>
            <a:r>
              <a:rPr lang="uz" dirty="0"/>
              <a:t>, </a:t>
            </a:r>
            <a:r>
              <a:rPr lang="uz" b="1" dirty="0"/>
              <a:t>rivojlantirish </a:t>
            </a:r>
            <a:r>
              <a:rPr lang="uz" dirty="0"/>
              <a:t>va </a:t>
            </a:r>
            <a:r>
              <a:rPr lang="uz" b="1" dirty="0"/>
              <a:t>ishlatish </a:t>
            </a:r>
            <a:r>
              <a:rPr lang="uz" dirty="0"/>
              <a:t>bilan shug'ullanadi .</a:t>
            </a:r>
          </a:p>
          <a:p>
            <a:pPr marL="0" indent="0">
              <a:buNone/>
            </a:pPr>
            <a:r>
              <a:rPr lang="uz" b="1" i="1" dirty="0"/>
              <a:t>Axborot texnologiyalari </a:t>
            </a:r>
            <a:r>
              <a:rPr lang="uz" dirty="0"/>
              <a:t>quyidagi sohalardagi zamonaviy yutuqlarga asoslanish va ulardan oqilona foydalanish uchun mo'ljallangan :</a:t>
            </a:r>
            <a:endParaRPr lang="ru-RU" dirty="0"/>
          </a:p>
          <a:p>
            <a:r>
              <a:rPr lang="uz" dirty="0"/>
              <a:t>kompyuter texnologiyalari va boshqa yuqori texnologiyalar;</a:t>
            </a:r>
          </a:p>
          <a:p>
            <a:r>
              <a:rPr lang="uz" dirty="0"/>
              <a:t>eng yangi aloqa vositalari,</a:t>
            </a:r>
          </a:p>
          <a:p>
            <a:r>
              <a:rPr lang="uz" dirty="0"/>
              <a:t>dasturiy ta'minot va amaliy tajriba,</a:t>
            </a:r>
          </a:p>
          <a:p>
            <a:r>
              <a:rPr lang="uz" dirty="0"/>
              <a:t>inson hayoti va zamonaviy jamiyat hayotining barcha sohalarida vaqt, mehnat, energiya va moddiy resurslar xarajatlarini kamaytirish maqsadida axborot jarayonini samarali tashkil etish muammolarini hal qilish.</a:t>
            </a:r>
          </a:p>
          <a:p>
            <a:pPr marL="0" indent="0">
              <a:buNone/>
            </a:pPr>
            <a:r>
              <a:rPr lang="uz" dirty="0"/>
              <a:t>Axborot texnologiyalari o‘zaro aloqada bo‘lib, ko‘pincha xizmat ko‘rsatish sohasi, boshqaruv, sanoat ishlab chiqarishi va ijtimoiy jarayonlarning ajralmas qismi hisoblanadi.</a:t>
            </a:r>
          </a:p>
        </p:txBody>
      </p:sp>
    </p:spTree>
    <p:extLst>
      <p:ext uri="{BB962C8B-B14F-4D97-AF65-F5344CB8AC3E}">
        <p14:creationId xmlns:p14="http://schemas.microsoft.com/office/powerpoint/2010/main" val="894842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uz" dirty="0"/>
              <a:t>Zamonaviy IT ning asosiy xususiyatlari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uz" dirty="0"/>
              <a:t>Algoritmlarning raqamli ma'lumotlar almashinuvi uchun tuzilgan standartlar;</a:t>
            </a:r>
          </a:p>
          <a:p>
            <a:r>
              <a:rPr lang="uz" dirty="0"/>
              <a:t>Kompyuterda saqlash va axborotni talab qilinadigan shaklda taqdim etishdan keng foydalanish;</a:t>
            </a:r>
          </a:p>
          <a:p>
            <a:r>
              <a:rPr lang="uz" dirty="0"/>
              <a:t>Raqamli texnologiyalar orqali axborotni deyarli cheklanmagan masofalarga uzatish.</a:t>
            </a: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74884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uz" dirty="0"/>
              <a:t>Asosiy vositalar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uz" dirty="0"/>
              <a:t>Texnik vositalar</a:t>
            </a:r>
          </a:p>
          <a:p>
            <a:r>
              <a:rPr lang="uz" dirty="0"/>
              <a:t>Aloqa vositalari</a:t>
            </a:r>
          </a:p>
          <a:p>
            <a:r>
              <a:rPr lang="uz" dirty="0"/>
              <a:t>Tashkiliy va uslubiy yordam</a:t>
            </a:r>
          </a:p>
          <a:p>
            <a:r>
              <a:rPr lang="uz" dirty="0"/>
              <a:t>Standartlashtirish</a:t>
            </a:r>
          </a:p>
        </p:txBody>
      </p:sp>
    </p:spTree>
    <p:extLst>
      <p:ext uri="{BB962C8B-B14F-4D97-AF65-F5344CB8AC3E}">
        <p14:creationId xmlns:p14="http://schemas.microsoft.com/office/powerpoint/2010/main" val="440591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z" dirty="0"/>
              <a:t>Dori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uz" sz="3600" dirty="0"/>
              <a:t>Genetika muhandisligi</a:t>
            </a:r>
          </a:p>
          <a:p>
            <a:r>
              <a:rPr lang="uz" sz="3600" dirty="0"/>
              <a:t>Kasalliklarni o'z vaqtida tashxislash</a:t>
            </a:r>
          </a:p>
          <a:p>
            <a:r>
              <a:rPr lang="uz" sz="3600" dirty="0"/>
              <a:t>IT-dan foydalangan holda murakkab operatsiyalar</a:t>
            </a:r>
          </a:p>
          <a:p>
            <a:r>
              <a:rPr lang="uz" sz="3600" dirty="0"/>
              <a:t>Masofaviy operatsiyalar</a:t>
            </a:r>
          </a:p>
        </p:txBody>
      </p:sp>
    </p:spTree>
    <p:extLst>
      <p:ext uri="{BB962C8B-B14F-4D97-AF65-F5344CB8AC3E}">
        <p14:creationId xmlns:p14="http://schemas.microsoft.com/office/powerpoint/2010/main" val="1433456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z" dirty="0"/>
              <a:t>Ta'lim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uz" dirty="0"/>
              <a:t>Masofaviy ta'lim texnologiyalari</a:t>
            </a:r>
          </a:p>
          <a:p>
            <a:r>
              <a:rPr lang="uz" dirty="0"/>
              <a:t>Elektron ta'lim</a:t>
            </a:r>
          </a:p>
          <a:p>
            <a:r>
              <a:rPr lang="uz" dirty="0"/>
              <a:t>Laboratoriya o'quv tadqiqotlari uchun murakkab jarayonlarni modellashtirish</a:t>
            </a:r>
          </a:p>
          <a:p>
            <a:r>
              <a:rPr lang="uz" dirty="0"/>
              <a:t>Ta'limda multimedia texnologiyalari</a:t>
            </a:r>
          </a:p>
          <a:p>
            <a:r>
              <a:rPr lang="uz" dirty="0"/>
              <a:t>Ta'limda interfaol texnologiyalar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49835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z" dirty="0"/>
              <a:t>Fan va ishlab chiqarish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uz" dirty="0"/>
              <a:t>Ishlab chiqarish jarayonlarini avtomatlashtirish va robotlashtirish</a:t>
            </a:r>
          </a:p>
          <a:p>
            <a:r>
              <a:rPr lang="uz" dirty="0"/>
              <a:t>Murakkab hisob-kitoblar uchun superkompyuterlardan foydalanish (iqtisodiy jarayonlarni modellashtirish, ob-havoni bashorat qilish)</a:t>
            </a:r>
          </a:p>
          <a:p>
            <a:r>
              <a:rPr lang="uz" dirty="0"/>
              <a:t>Dizaynni avtomatlashtirish</a:t>
            </a:r>
          </a:p>
          <a:p>
            <a:r>
              <a:rPr lang="uz" dirty="0"/>
              <a:t>Boshqarishni avtomatlashtirish</a:t>
            </a:r>
          </a:p>
          <a:p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47786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z" dirty="0"/>
              <a:t>Ijtimoiy soha va kundalik hayot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uz" sz="3600" dirty="0"/>
              <a:t>Mobil texnologiyalar</a:t>
            </a:r>
          </a:p>
          <a:p>
            <a:r>
              <a:rPr lang="uz" sz="3600" dirty="0"/>
              <a:t>Raqamli televizor</a:t>
            </a:r>
          </a:p>
          <a:p>
            <a:r>
              <a:rPr lang="uz" sz="3600" dirty="0"/>
              <a:t>Dam olish (o'yinlar, raqamli ijodkorlik)</a:t>
            </a:r>
          </a:p>
          <a:p>
            <a:r>
              <a:rPr lang="uz" sz="3600" dirty="0"/>
              <a:t>Aloqa (ijtimoiy tarmoqlar, xizmatlar)</a:t>
            </a:r>
          </a:p>
          <a:p>
            <a:endParaRPr lang="ru-RU" sz="3600" dirty="0"/>
          </a:p>
        </p:txBody>
      </p:sp>
    </p:spTree>
    <p:extLst>
      <p:ext uri="{BB962C8B-B14F-4D97-AF65-F5344CB8AC3E}">
        <p14:creationId xmlns:p14="http://schemas.microsoft.com/office/powerpoint/2010/main" val="2352411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z" dirty="0"/>
              <a:t>IT ning salbiy ta'siri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uz" dirty="0"/>
              <a:t>atrofdagi dunyoni va o'zini biologik va ijtimoiy mavjudot sifatida etarlicha baholay olmaslik bilan ongni virtualizatsiya qilish</a:t>
            </a:r>
          </a:p>
          <a:p>
            <a:r>
              <a:rPr lang="uz" dirty="0"/>
              <a:t>mobil qurilmalar va Internetda kuzatish va boshqarishning turli turlari</a:t>
            </a:r>
          </a:p>
          <a:p>
            <a:r>
              <a:rPr lang="uz" dirty="0"/>
              <a:t>ijtimoiy tarmoqlarda ish va bo'sh vaqtni behuda o'tkazish</a:t>
            </a:r>
          </a:p>
          <a:p>
            <a:r>
              <a:rPr lang="uz" dirty="0"/>
              <a:t>zamonaviy maishiy va kompyuter uskunalari, shuningdek, uyali texnologiyalar va televideniening elektromagnit to'lqinlar orqali inson farovonligiga salbiy ta'siri</a:t>
            </a:r>
          </a:p>
        </p:txBody>
      </p:sp>
    </p:spTree>
    <p:extLst>
      <p:ext uri="{BB962C8B-B14F-4D97-AF65-F5344CB8AC3E}">
        <p14:creationId xmlns:p14="http://schemas.microsoft.com/office/powerpoint/2010/main" val="2311080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 descr="Смеющиеся люди, смотрящие на экран ноутбука">
            <a:extLst>
              <a:ext uri="{FF2B5EF4-FFF2-40B4-BE49-F238E27FC236}">
                <a16:creationId xmlns:a16="http://schemas.microsoft.com/office/drawing/2014/main" id="{9402120B-1989-41A6-9ED1-21A56316A60D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49095" y="0"/>
            <a:ext cx="8087304" cy="6858000"/>
          </a:xfrm>
        </p:spPr>
      </p:pic>
      <p:pic>
        <p:nvPicPr>
          <p:cNvPr id="5" name="Рисунок 4" descr="группа учащихся на выпускном">
            <a:extLst>
              <a:ext uri="{FF2B5EF4-FFF2-40B4-BE49-F238E27FC236}">
                <a16:creationId xmlns:a16="http://schemas.microsoft.com/office/drawing/2014/main" id="{BD0958B7-E663-4510-9C53-EE09FEEB736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40300" y="0"/>
            <a:ext cx="5727700" cy="6858000"/>
          </a:xfrm>
        </p:spPr>
      </p:pic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E7969C14-1078-4610-9BC5-74119C9B8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146053" y="3142977"/>
            <a:ext cx="8801100" cy="3948385"/>
            <a:chOff x="0" y="3808320"/>
            <a:chExt cx="7833208" cy="2547440"/>
          </a:xfrm>
        </p:grpSpPr>
        <p:sp>
          <p:nvSpPr>
            <p:cNvPr id="10" name="Полилиния: Фигура 9">
              <a:extLst>
                <a:ext uri="{FF2B5EF4-FFF2-40B4-BE49-F238E27FC236}">
                  <a16:creationId xmlns:a16="http://schemas.microsoft.com/office/drawing/2014/main" id="{E531D018-EFA3-4346-AB80-7CE436393D9E}"/>
                </a:ext>
              </a:extLst>
            </p:cNvPr>
            <p:cNvSpPr/>
            <p:nvPr/>
          </p:nvSpPr>
          <p:spPr>
            <a:xfrm>
              <a:off x="0" y="3808320"/>
              <a:ext cx="7833208" cy="2547440"/>
            </a:xfrm>
            <a:custGeom>
              <a:avLst/>
              <a:gdLst>
                <a:gd name="connsiteX0" fmla="*/ 0 w 7833208"/>
                <a:gd name="connsiteY0" fmla="*/ 0 h 2547440"/>
                <a:gd name="connsiteX1" fmla="*/ 7833208 w 7833208"/>
                <a:gd name="connsiteY1" fmla="*/ 0 h 2547440"/>
                <a:gd name="connsiteX2" fmla="*/ 7135846 w 7833208"/>
                <a:gd name="connsiteY2" fmla="*/ 2547440 h 2547440"/>
                <a:gd name="connsiteX3" fmla="*/ 0 w 7833208"/>
                <a:gd name="connsiteY3" fmla="*/ 2547440 h 2547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33208" h="2547440">
                  <a:moveTo>
                    <a:pt x="0" y="0"/>
                  </a:moveTo>
                  <a:lnTo>
                    <a:pt x="7833208" y="0"/>
                  </a:lnTo>
                  <a:lnTo>
                    <a:pt x="7135846" y="2547440"/>
                  </a:lnTo>
                  <a:lnTo>
                    <a:pt x="0" y="2547440"/>
                  </a:ln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ru-RU"/>
            </a:p>
          </p:txBody>
        </p:sp>
        <p:sp>
          <p:nvSpPr>
            <p:cNvPr id="11" name="Полилиния: Фигура 10">
              <a:extLst>
                <a:ext uri="{FF2B5EF4-FFF2-40B4-BE49-F238E27FC236}">
                  <a16:creationId xmlns:a16="http://schemas.microsoft.com/office/drawing/2014/main" id="{FA9D7AC8-80D5-49DC-A585-FCFFA6CA4B66}"/>
                </a:ext>
              </a:extLst>
            </p:cNvPr>
            <p:cNvSpPr/>
            <p:nvPr/>
          </p:nvSpPr>
          <p:spPr>
            <a:xfrm>
              <a:off x="1" y="3808320"/>
              <a:ext cx="7692571" cy="2547440"/>
            </a:xfrm>
            <a:custGeom>
              <a:avLst/>
              <a:gdLst>
                <a:gd name="connsiteX0" fmla="*/ 0 w 7692571"/>
                <a:gd name="connsiteY0" fmla="*/ 0 h 2547440"/>
                <a:gd name="connsiteX1" fmla="*/ 7692571 w 7692571"/>
                <a:gd name="connsiteY1" fmla="*/ 0 h 2547440"/>
                <a:gd name="connsiteX2" fmla="*/ 6995209 w 7692571"/>
                <a:gd name="connsiteY2" fmla="*/ 2547440 h 2547440"/>
                <a:gd name="connsiteX3" fmla="*/ 0 w 7692571"/>
                <a:gd name="connsiteY3" fmla="*/ 2547440 h 2547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92571" h="2547440">
                  <a:moveTo>
                    <a:pt x="0" y="0"/>
                  </a:moveTo>
                  <a:lnTo>
                    <a:pt x="7692571" y="0"/>
                  </a:lnTo>
                  <a:lnTo>
                    <a:pt x="6995209" y="2547440"/>
                  </a:lnTo>
                  <a:lnTo>
                    <a:pt x="0" y="254744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ru-RU"/>
            </a:p>
          </p:txBody>
        </p:sp>
      </p:grp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C862BC4D-BD7A-417E-A34A-59CE4D4A6A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1524000" y="6355760"/>
            <a:ext cx="12192000" cy="91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/>
          </a:p>
        </p:txBody>
      </p:sp>
      <p:sp>
        <p:nvSpPr>
          <p:cNvPr id="15" name="Овал 14">
            <a:extLst>
              <a:ext uri="{FF2B5EF4-FFF2-40B4-BE49-F238E27FC236}">
                <a16:creationId xmlns:a16="http://schemas.microsoft.com/office/drawing/2014/main" id="{652937FB-CDE3-46B3-8481-AB5DB8C4BA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567210" y="6086479"/>
            <a:ext cx="600974" cy="60097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/>
          </a:p>
        </p:txBody>
      </p:sp>
      <p:sp>
        <p:nvSpPr>
          <p:cNvPr id="12" name="Номер слайда 5" descr="номер слайда">
            <a:extLst>
              <a:ext uri="{FF2B5EF4-FFF2-40B4-BE49-F238E27FC236}">
                <a16:creationId xmlns:a16="http://schemas.microsoft.com/office/drawing/2014/main" id="{B7F99E8F-CFBF-4A36-93EC-B66007DF4F2C}"/>
              </a:ext>
            </a:extLst>
          </p:cNvPr>
          <p:cNvSpPr txBox="1">
            <a:spLocks/>
          </p:cNvSpPr>
          <p:nvPr/>
        </p:nvSpPr>
        <p:spPr>
          <a:xfrm>
            <a:off x="9567210" y="6189346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fld id="{247A4EEE-49CE-4F6C-BF32-B7FCC5EBBF45}" type="slidenum">
              <a:rPr lang="ru-RU" sz="1200">
                <a:solidFill>
                  <a:schemeClr val="bg1"/>
                </a:solidFill>
              </a:rPr>
              <a:pPr algn="ctr" rtl="0"/>
              <a:t>19</a:t>
            </a:fld>
            <a:endParaRPr lang="ru-RU" sz="1200">
              <a:solidFill>
                <a:schemeClr val="bg1"/>
              </a:solidFill>
            </a:endParaRPr>
          </a:p>
        </p:txBody>
      </p:sp>
      <p:sp>
        <p:nvSpPr>
          <p:cNvPr id="16" name="Rectangle 2">
            <a:extLst>
              <a:ext uri="{FF2B5EF4-FFF2-40B4-BE49-F238E27FC236}">
                <a16:creationId xmlns:a16="http://schemas.microsoft.com/office/drawing/2014/main" id="{FFBAC1B4-9530-468D-A5A3-178FAEA514FD}"/>
              </a:ext>
            </a:extLst>
          </p:cNvPr>
          <p:cNvSpPr txBox="1">
            <a:spLocks noChangeArrowheads="1"/>
          </p:cNvSpPr>
          <p:nvPr/>
        </p:nvSpPr>
        <p:spPr>
          <a:xfrm>
            <a:off x="3086100" y="-78741"/>
            <a:ext cx="7581900" cy="76004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vert="horz" wrap="square" lIns="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GB" sz="2400" kern="1200" dirty="0">
                <a:solidFill>
                  <a:schemeClr val="tx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r>
              <a:rPr lang="uz" altLang="ru-RU" sz="4000" b="1" dirty="0">
                <a:solidFill>
                  <a:srgbClr val="969696"/>
                </a:solidFill>
              </a:rPr>
              <a:t>Avtomatlashtirilgan ofisning IT</a:t>
            </a:r>
          </a:p>
        </p:txBody>
      </p:sp>
      <p:sp>
        <p:nvSpPr>
          <p:cNvPr id="17" name="Rectangle 3">
            <a:extLst>
              <a:ext uri="{FF2B5EF4-FFF2-40B4-BE49-F238E27FC236}">
                <a16:creationId xmlns:a16="http://schemas.microsoft.com/office/drawing/2014/main" id="{4FDCC270-6FCA-40C6-9587-34ACF75BFC5F}"/>
              </a:ext>
            </a:extLst>
          </p:cNvPr>
          <p:cNvSpPr txBox="1">
            <a:spLocks noChangeArrowheads="1"/>
          </p:cNvSpPr>
          <p:nvPr/>
        </p:nvSpPr>
        <p:spPr>
          <a:xfrm>
            <a:off x="-12702" y="3326175"/>
            <a:ext cx="8534399" cy="362902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5F5F5F"/>
              </a:buClr>
              <a:buSzPct val="145000"/>
            </a:pPr>
            <a:r>
              <a:rPr lang="uz" alt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Elektron hujjatlar va hujjat aylanishi</a:t>
            </a:r>
          </a:p>
          <a:p>
            <a:pPr>
              <a:buClr>
                <a:srgbClr val="5F5F5F"/>
              </a:buClr>
              <a:buSzPct val="145000"/>
            </a:pPr>
            <a:r>
              <a:rPr lang="uz" alt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Korporativ elektron pochta</a:t>
            </a:r>
          </a:p>
          <a:p>
            <a:pPr>
              <a:buClr>
                <a:srgbClr val="5F5F5F"/>
              </a:buClr>
              <a:buSzPct val="145000"/>
            </a:pPr>
            <a:r>
              <a:rPr lang="uz" alt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Onlayn telekonferentsiyalar</a:t>
            </a:r>
          </a:p>
          <a:p>
            <a:pPr>
              <a:buClr>
                <a:srgbClr val="5F5F5F"/>
              </a:buClr>
              <a:buSzPct val="145000"/>
            </a:pPr>
            <a:r>
              <a:rPr lang="uz" alt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Video konferentsiya</a:t>
            </a:r>
            <a:endParaRPr lang="en-US" alt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rgbClr val="5F5F5F"/>
              </a:buClr>
              <a:buSzPct val="145000"/>
            </a:pPr>
            <a:r>
              <a:rPr lang="uz" alt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Korporativ ma'lumotlar bazalari</a:t>
            </a:r>
          </a:p>
          <a:p>
            <a:pPr>
              <a:buClr>
                <a:srgbClr val="5F5F5F"/>
              </a:buClr>
              <a:buSzPct val="145000"/>
            </a:pPr>
            <a:r>
              <a:rPr lang="uz" alt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Ofis dasturlari</a:t>
            </a:r>
          </a:p>
          <a:p>
            <a:pPr>
              <a:buClr>
                <a:srgbClr val="5F5F5F"/>
              </a:buClr>
              <a:buSzPct val="145000"/>
            </a:pPr>
            <a:r>
              <a:rPr lang="uz" alt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Ixtisoslashgan iqtisodiy dasturlar</a:t>
            </a:r>
          </a:p>
        </p:txBody>
      </p:sp>
    </p:spTree>
    <p:extLst>
      <p:ext uri="{BB962C8B-B14F-4D97-AF65-F5344CB8AC3E}">
        <p14:creationId xmlns:p14="http://schemas.microsoft.com/office/powerpoint/2010/main" val="20220264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descr="заголовок">
            <a:extLst>
              <a:ext uri="{FF2B5EF4-FFF2-40B4-BE49-F238E27FC236}">
                <a16:creationId xmlns:a16="http://schemas.microsoft.com/office/drawing/2014/main" id="{28BAA8DA-C40B-4AB9-9407-30FB703351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8051" y="304800"/>
            <a:ext cx="3925950" cy="5455920"/>
          </a:xfrm>
        </p:spPr>
        <p:txBody>
          <a:bodyPr rtlCol="0"/>
          <a:lstStyle/>
          <a:p>
            <a:pPr algn="just" eaLnBrk="1" hangingPunct="1">
              <a:defRPr/>
            </a:pPr>
            <a:r>
              <a:rPr lang="uz" sz="3200" dirty="0">
                <a:solidFill>
                  <a:srgbClr val="000000"/>
                </a:solidFill>
                <a:latin typeface="Arial" charset="0"/>
                <a:cs typeface="Arial" charset="0"/>
              </a:rPr>
              <a:t>Zamonaviy ma'noda </a:t>
            </a:r>
            <a:r>
              <a:rPr lang="uz" sz="3200" i="1" dirty="0">
                <a:solidFill>
                  <a:srgbClr val="C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Arial" charset="0"/>
                <a:cs typeface="Arial" charset="0"/>
              </a:rPr>
              <a:t>texnologiya - bu </a:t>
            </a:r>
            <a:r>
              <a:rPr lang="uz" sz="3200" dirty="0">
                <a:solidFill>
                  <a:srgbClr val="000000"/>
                </a:solidFill>
                <a:latin typeface="Arial" charset="0"/>
                <a:cs typeface="Arial" charset="0"/>
              </a:rPr>
              <a:t>istalgan natijaga erishish uchun puxta rejalashtirilgan va aniq amalga oshirilgan ko'p bosqichli </a:t>
            </a:r>
            <a:r>
              <a:rPr lang="uz" sz="3200" i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Arial" charset="0"/>
                <a:cs typeface="Arial" charset="0"/>
              </a:rPr>
              <a:t>jarayon .</a:t>
            </a:r>
          </a:p>
        </p:txBody>
      </p:sp>
      <p:pic>
        <p:nvPicPr>
          <p:cNvPr id="14" name="Рисунок 13" descr="комната с красными стульями перед окном">
            <a:extLst>
              <a:ext uri="{FF2B5EF4-FFF2-40B4-BE49-F238E27FC236}">
                <a16:creationId xmlns:a16="http://schemas.microsoft.com/office/drawing/2014/main" id="{E983D85E-34D8-430D-875F-7EBB69A6B73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EB664AAE-5AE9-41D7-8346-002B9F445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1527740" y="0"/>
            <a:ext cx="6208649" cy="6858000"/>
            <a:chOff x="-3740" y="0"/>
            <a:chExt cx="6208649" cy="6858000"/>
          </a:xfrm>
        </p:grpSpPr>
        <p:sp>
          <p:nvSpPr>
            <p:cNvPr id="11" name="Полилиния: Фигура 10">
              <a:extLst>
                <a:ext uri="{FF2B5EF4-FFF2-40B4-BE49-F238E27FC236}">
                  <a16:creationId xmlns:a16="http://schemas.microsoft.com/office/drawing/2014/main" id="{927C3783-B800-4093-BB0D-D5AEF08C3B59}"/>
                </a:ext>
              </a:extLst>
            </p:cNvPr>
            <p:cNvSpPr/>
            <p:nvPr/>
          </p:nvSpPr>
          <p:spPr>
            <a:xfrm>
              <a:off x="-3740" y="0"/>
              <a:ext cx="6208649" cy="6858000"/>
            </a:xfrm>
            <a:custGeom>
              <a:avLst/>
              <a:gdLst>
                <a:gd name="connsiteX0" fmla="*/ 0 w 6208649"/>
                <a:gd name="connsiteY0" fmla="*/ 0 h 6858000"/>
                <a:gd name="connsiteX1" fmla="*/ 6208649 w 6208649"/>
                <a:gd name="connsiteY1" fmla="*/ 0 h 6858000"/>
                <a:gd name="connsiteX2" fmla="*/ 2737815 w 6208649"/>
                <a:gd name="connsiteY2" fmla="*/ 6858000 h 6858000"/>
                <a:gd name="connsiteX3" fmla="*/ 0 w 6208649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08649" h="6858000">
                  <a:moveTo>
                    <a:pt x="0" y="0"/>
                  </a:moveTo>
                  <a:lnTo>
                    <a:pt x="6208649" y="0"/>
                  </a:lnTo>
                  <a:lnTo>
                    <a:pt x="2737815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lumMod val="95000"/>
                <a:alpha val="5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ru-RU"/>
            </a:p>
          </p:txBody>
        </p:sp>
        <p:sp>
          <p:nvSpPr>
            <p:cNvPr id="9" name="Прямоугольник 8">
              <a:extLst>
                <a:ext uri="{FF2B5EF4-FFF2-40B4-BE49-F238E27FC236}">
                  <a16:creationId xmlns:a16="http://schemas.microsoft.com/office/drawing/2014/main" id="{B576E978-A841-4A4F-B153-CC369D9391D3}"/>
                </a:ext>
              </a:extLst>
            </p:cNvPr>
            <p:cNvSpPr/>
            <p:nvPr/>
          </p:nvSpPr>
          <p:spPr>
            <a:xfrm>
              <a:off x="1451429" y="0"/>
              <a:ext cx="3222172" cy="6858000"/>
            </a:xfrm>
            <a:prstGeom prst="rect">
              <a:avLst/>
            </a:prstGeom>
            <a:solidFill>
              <a:schemeClr val="accent1">
                <a:alpha val="3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/>
            </a:p>
          </p:txBody>
        </p:sp>
      </p:grpSp>
      <p:sp>
        <p:nvSpPr>
          <p:cNvPr id="8" name="Text Box 4">
            <a:extLst>
              <a:ext uri="{FF2B5EF4-FFF2-40B4-BE49-F238E27FC236}">
                <a16:creationId xmlns:a16="http://schemas.microsoft.com/office/drawing/2014/main" id="{AD5905D1-B6EE-4866-A55F-9793990EB9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0"/>
            <a:ext cx="5007425" cy="4801314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 eaLnBrk="1" hangingPunct="1">
              <a:defRPr/>
            </a:pPr>
            <a:r>
              <a:rPr lang="uz" i="1" dirty="0">
                <a:solidFill>
                  <a:srgbClr val="FFCC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cs typeface="Arial" charset="0"/>
              </a:rPr>
              <a:t>Axborot texnologiyalari (IT ) - </a:t>
            </a:r>
            <a:r>
              <a:rPr lang="uz" dirty="0">
                <a:solidFill>
                  <a:srgbClr val="000000"/>
                </a:solidFill>
                <a:latin typeface="Arial" charset="0"/>
                <a:cs typeface="Arial" charset="0"/>
              </a:rPr>
              <a:t>ob'ekt, jarayon yoki hodisaning holati to'g'risida yangi sifatli ma'lumotlarni olish uchun birlamchi ma'lumotlarni to'plash, saqlash va qayta ishlash vositalari va usullaridan foydalanadigan jarayon.</a:t>
            </a:r>
          </a:p>
          <a:p>
            <a:pPr algn="just" eaLnBrk="1" hangingPunct="1">
              <a:defRPr/>
            </a:pPr>
            <a:endParaRPr lang="ru-RU" dirty="0">
              <a:solidFill>
                <a:srgbClr val="000000"/>
              </a:solidFill>
              <a:latin typeface="Arial" charset="0"/>
              <a:cs typeface="Arial" charset="0"/>
            </a:endParaRPr>
          </a:p>
          <a:p>
            <a:pPr algn="just" eaLnBrk="1" hangingPunct="1">
              <a:defRPr/>
            </a:pPr>
            <a:r>
              <a:rPr lang="uz" dirty="0">
                <a:solidFill>
                  <a:srgbClr val="000000"/>
                </a:solidFill>
                <a:latin typeface="Arial" charset="0"/>
                <a:cs typeface="Arial" charset="0"/>
              </a:rPr>
              <a:t>Axborot texnologiyalarining </a:t>
            </a:r>
            <a:r>
              <a:rPr lang="uz" i="1" dirty="0">
                <a:solidFill>
                  <a:srgbClr val="FFCC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cs typeface="Arial" charset="0"/>
              </a:rPr>
              <a:t>maqsadi ishlab chiqarishdir</a:t>
            </a:r>
            <a:r>
              <a:rPr lang="uz" dirty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uz" i="1" dirty="0">
                <a:solidFill>
                  <a:srgbClr val="FFCC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cs typeface="Arial" charset="0"/>
              </a:rPr>
              <a:t>sifat jihatidan</a:t>
            </a:r>
            <a:r>
              <a:rPr lang="uz" dirty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uz" i="1" dirty="0">
                <a:solidFill>
                  <a:srgbClr val="FFCC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cs typeface="Arial" charset="0"/>
              </a:rPr>
              <a:t>yangi</a:t>
            </a:r>
            <a:r>
              <a:rPr lang="uz" dirty="0">
                <a:solidFill>
                  <a:srgbClr val="000000"/>
                </a:solidFill>
                <a:latin typeface="Arial" charset="0"/>
                <a:cs typeface="Arial" charset="0"/>
              </a:rPr>
              <a:t> inson tahlili va uning asosida qaror qabul qilish uchun </a:t>
            </a:r>
            <a:r>
              <a:rPr lang="uz" i="1" dirty="0">
                <a:solidFill>
                  <a:srgbClr val="FFCC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cs typeface="Arial" charset="0"/>
              </a:rPr>
              <a:t>ma'lumot .</a:t>
            </a:r>
          </a:p>
          <a:p>
            <a:pPr algn="just" eaLnBrk="1" hangingPunct="1">
              <a:defRPr/>
            </a:pPr>
            <a:endParaRPr lang="ru-RU" dirty="0">
              <a:solidFill>
                <a:srgbClr val="000000"/>
              </a:solidFill>
              <a:latin typeface="Arial" charset="0"/>
              <a:cs typeface="Arial" charset="0"/>
            </a:endParaRPr>
          </a:p>
          <a:p>
            <a:pPr algn="just" eaLnBrk="1" hangingPunct="1">
              <a:defRPr/>
            </a:pPr>
            <a:r>
              <a:rPr lang="uz" i="1" dirty="0">
                <a:solidFill>
                  <a:srgbClr val="FFCC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cs typeface="Arial" charset="0"/>
              </a:rPr>
              <a:t>Qabul qilish</a:t>
            </a:r>
            <a:r>
              <a:rPr lang="uz" dirty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uz" i="1" dirty="0">
                <a:solidFill>
                  <a:srgbClr val="FFCC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cs typeface="Arial" charset="0"/>
              </a:rPr>
              <a:t>qarorlar </a:t>
            </a:r>
            <a:r>
              <a:rPr lang="uz" dirty="0">
                <a:solidFill>
                  <a:srgbClr val="000000"/>
                </a:solidFill>
                <a:latin typeface="Arial" charset="0"/>
                <a:cs typeface="Arial" charset="0"/>
              </a:rPr>
              <a:t>- vaziyatni tahlil qilish, maqsadni aniqlash va ushbu maqsadga erishish dasturini ishlab chiqishga asoslangan boshqaruv ob'ektiga maqsadli ta'sir qilish harakati.</a:t>
            </a:r>
          </a:p>
        </p:txBody>
      </p:sp>
      <p:sp>
        <p:nvSpPr>
          <p:cNvPr id="5" name="Подзаголовок 4">
            <a:extLst>
              <a:ext uri="{FF2B5EF4-FFF2-40B4-BE49-F238E27FC236}">
                <a16:creationId xmlns:a16="http://schemas.microsoft.com/office/drawing/2014/main" id="{C2A65B72-629F-464E-B86B-F5708AC3830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3823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 descr="Группа людей, сидящих за деревянным столом&#10;">
            <a:extLst>
              <a:ext uri="{FF2B5EF4-FFF2-40B4-BE49-F238E27FC236}">
                <a16:creationId xmlns:a16="http://schemas.microsoft.com/office/drawing/2014/main" id="{D48306FF-9A46-43AC-BC11-DE5D9F2D183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523999" y="0"/>
            <a:ext cx="12192000" cy="6858000"/>
          </a:xfrm>
        </p:spPr>
      </p:pic>
      <p:sp>
        <p:nvSpPr>
          <p:cNvPr id="52" name="Прямоугольник 51">
            <a:extLst>
              <a:ext uri="{FF2B5EF4-FFF2-40B4-BE49-F238E27FC236}">
                <a16:creationId xmlns:a16="http://schemas.microsoft.com/office/drawing/2014/main" id="{31664CF3-C0D1-4769-8E59-8694AF0795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1524000" y="1"/>
            <a:ext cx="12191999" cy="6857999"/>
          </a:xfrm>
          <a:prstGeom prst="rect">
            <a:avLst/>
          </a:prstGeom>
          <a:solidFill>
            <a:schemeClr val="tx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/>
          </a:p>
        </p:txBody>
      </p:sp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F5325EDA-7343-463C-83EC-5D799E8B81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097170" y="1"/>
            <a:ext cx="2570831" cy="6858001"/>
            <a:chOff x="9621170" y="0"/>
            <a:chExt cx="2570831" cy="6858001"/>
          </a:xfrm>
        </p:grpSpPr>
        <p:sp>
          <p:nvSpPr>
            <p:cNvPr id="32" name="Полилиния: Фигура 31">
              <a:extLst>
                <a:ext uri="{FF2B5EF4-FFF2-40B4-BE49-F238E27FC236}">
                  <a16:creationId xmlns:a16="http://schemas.microsoft.com/office/drawing/2014/main" id="{25DFF88D-A516-4508-BC03-10D68E4034CF}"/>
                </a:ext>
              </a:extLst>
            </p:cNvPr>
            <p:cNvSpPr/>
            <p:nvPr/>
          </p:nvSpPr>
          <p:spPr>
            <a:xfrm>
              <a:off x="9621170" y="0"/>
              <a:ext cx="2570831" cy="6858000"/>
            </a:xfrm>
            <a:custGeom>
              <a:avLst/>
              <a:gdLst>
                <a:gd name="connsiteX0" fmla="*/ 1649197 w 2570831"/>
                <a:gd name="connsiteY0" fmla="*/ 0 h 6858000"/>
                <a:gd name="connsiteX1" fmla="*/ 2570831 w 2570831"/>
                <a:gd name="connsiteY1" fmla="*/ 0 h 6858000"/>
                <a:gd name="connsiteX2" fmla="*/ 2570831 w 2570831"/>
                <a:gd name="connsiteY2" fmla="*/ 6858000 h 6858000"/>
                <a:gd name="connsiteX3" fmla="*/ 0 w 2570831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70831" h="6858000">
                  <a:moveTo>
                    <a:pt x="1649197" y="0"/>
                  </a:moveTo>
                  <a:lnTo>
                    <a:pt x="2570831" y="0"/>
                  </a:lnTo>
                  <a:lnTo>
                    <a:pt x="2570831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ru-RU"/>
            </a:p>
          </p:txBody>
        </p:sp>
        <p:sp>
          <p:nvSpPr>
            <p:cNvPr id="30" name="Полилиния: Фигура 29">
              <a:extLst>
                <a:ext uri="{FF2B5EF4-FFF2-40B4-BE49-F238E27FC236}">
                  <a16:creationId xmlns:a16="http://schemas.microsoft.com/office/drawing/2014/main" id="{F990A05A-2B0C-4EA2-8A33-D5A7D8C1BC4F}"/>
                </a:ext>
              </a:extLst>
            </p:cNvPr>
            <p:cNvSpPr/>
            <p:nvPr/>
          </p:nvSpPr>
          <p:spPr>
            <a:xfrm>
              <a:off x="9754598" y="0"/>
              <a:ext cx="2437402" cy="6858000"/>
            </a:xfrm>
            <a:custGeom>
              <a:avLst/>
              <a:gdLst>
                <a:gd name="connsiteX0" fmla="*/ 1649197 w 2437402"/>
                <a:gd name="connsiteY0" fmla="*/ 0 h 6858000"/>
                <a:gd name="connsiteX1" fmla="*/ 2437402 w 2437402"/>
                <a:gd name="connsiteY1" fmla="*/ 0 h 6858000"/>
                <a:gd name="connsiteX2" fmla="*/ 2437402 w 2437402"/>
                <a:gd name="connsiteY2" fmla="*/ 6858000 h 6858000"/>
                <a:gd name="connsiteX3" fmla="*/ 0 w 2437402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37402" h="6858000">
                  <a:moveTo>
                    <a:pt x="1649197" y="0"/>
                  </a:moveTo>
                  <a:lnTo>
                    <a:pt x="2437402" y="0"/>
                  </a:lnTo>
                  <a:lnTo>
                    <a:pt x="2437402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1">
                <a:alpha val="2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ru-RU"/>
            </a:p>
          </p:txBody>
        </p:sp>
        <p:sp>
          <p:nvSpPr>
            <p:cNvPr id="28" name="Полилиния: Фигура 27">
              <a:extLst>
                <a:ext uri="{FF2B5EF4-FFF2-40B4-BE49-F238E27FC236}">
                  <a16:creationId xmlns:a16="http://schemas.microsoft.com/office/drawing/2014/main" id="{79BF84DA-56CC-4319-9B18-B6303F93EF5A}"/>
                </a:ext>
              </a:extLst>
            </p:cNvPr>
            <p:cNvSpPr/>
            <p:nvPr/>
          </p:nvSpPr>
          <p:spPr>
            <a:xfrm>
              <a:off x="10011320" y="0"/>
              <a:ext cx="2180680" cy="6858000"/>
            </a:xfrm>
            <a:custGeom>
              <a:avLst/>
              <a:gdLst>
                <a:gd name="connsiteX0" fmla="*/ 1649197 w 2180680"/>
                <a:gd name="connsiteY0" fmla="*/ 0 h 6858000"/>
                <a:gd name="connsiteX1" fmla="*/ 2180680 w 2180680"/>
                <a:gd name="connsiteY1" fmla="*/ 0 h 6858000"/>
                <a:gd name="connsiteX2" fmla="*/ 2180680 w 2180680"/>
                <a:gd name="connsiteY2" fmla="*/ 6858000 h 6858000"/>
                <a:gd name="connsiteX3" fmla="*/ 0 w 2180680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80680" h="6858000">
                  <a:moveTo>
                    <a:pt x="1649197" y="0"/>
                  </a:moveTo>
                  <a:lnTo>
                    <a:pt x="2180680" y="0"/>
                  </a:lnTo>
                  <a:lnTo>
                    <a:pt x="2180680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1">
                <a:lumMod val="75000"/>
                <a:alpha val="3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ru-RU"/>
            </a:p>
          </p:txBody>
        </p:sp>
        <p:sp>
          <p:nvSpPr>
            <p:cNvPr id="26" name="Полилиния: Фигура 25">
              <a:extLst>
                <a:ext uri="{FF2B5EF4-FFF2-40B4-BE49-F238E27FC236}">
                  <a16:creationId xmlns:a16="http://schemas.microsoft.com/office/drawing/2014/main" id="{3FE4855B-D7C3-4EA7-8050-5BDDB9E3A78A}"/>
                </a:ext>
              </a:extLst>
            </p:cNvPr>
            <p:cNvSpPr/>
            <p:nvPr/>
          </p:nvSpPr>
          <p:spPr>
            <a:xfrm>
              <a:off x="10544156" y="5626"/>
              <a:ext cx="1647844" cy="6852374"/>
            </a:xfrm>
            <a:custGeom>
              <a:avLst/>
              <a:gdLst>
                <a:gd name="connsiteX0" fmla="*/ 1647844 w 1647844"/>
                <a:gd name="connsiteY0" fmla="*/ 0 h 6852374"/>
                <a:gd name="connsiteX1" fmla="*/ 1647844 w 1647844"/>
                <a:gd name="connsiteY1" fmla="*/ 6852374 h 6852374"/>
                <a:gd name="connsiteX2" fmla="*/ 0 w 1647844"/>
                <a:gd name="connsiteY2" fmla="*/ 6852374 h 6852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47844" h="6852374">
                  <a:moveTo>
                    <a:pt x="1647844" y="0"/>
                  </a:moveTo>
                  <a:lnTo>
                    <a:pt x="1647844" y="6852374"/>
                  </a:lnTo>
                  <a:lnTo>
                    <a:pt x="0" y="6852374"/>
                  </a:lnTo>
                  <a:close/>
                </a:path>
              </a:pathLst>
            </a:custGeom>
            <a:solidFill>
              <a:schemeClr val="accent1">
                <a:lumMod val="75000"/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ru-RU"/>
            </a:p>
          </p:txBody>
        </p:sp>
        <p:sp>
          <p:nvSpPr>
            <p:cNvPr id="24" name="Полилиния: Фигура 23">
              <a:extLst>
                <a:ext uri="{FF2B5EF4-FFF2-40B4-BE49-F238E27FC236}">
                  <a16:creationId xmlns:a16="http://schemas.microsoft.com/office/drawing/2014/main" id="{EC066EC5-6C2C-4006-B87D-E6C5CFDEF302}"/>
                </a:ext>
              </a:extLst>
            </p:cNvPr>
            <p:cNvSpPr/>
            <p:nvPr/>
          </p:nvSpPr>
          <p:spPr>
            <a:xfrm>
              <a:off x="10803086" y="1082358"/>
              <a:ext cx="1388914" cy="5775643"/>
            </a:xfrm>
            <a:custGeom>
              <a:avLst/>
              <a:gdLst>
                <a:gd name="connsiteX0" fmla="*/ 1388914 w 1388914"/>
                <a:gd name="connsiteY0" fmla="*/ 0 h 5775643"/>
                <a:gd name="connsiteX1" fmla="*/ 1388914 w 1388914"/>
                <a:gd name="connsiteY1" fmla="*/ 5775643 h 5775643"/>
                <a:gd name="connsiteX2" fmla="*/ 0 w 1388914"/>
                <a:gd name="connsiteY2" fmla="*/ 5775643 h 577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88914" h="5775643">
                  <a:moveTo>
                    <a:pt x="1388914" y="0"/>
                  </a:moveTo>
                  <a:lnTo>
                    <a:pt x="1388914" y="5775643"/>
                  </a:lnTo>
                  <a:lnTo>
                    <a:pt x="0" y="5775643"/>
                  </a:lnTo>
                  <a:close/>
                </a:path>
              </a:pathLst>
            </a:custGeom>
            <a:solidFill>
              <a:schemeClr val="accent1">
                <a:lumMod val="75000"/>
                <a:alpha val="8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ru-RU"/>
            </a:p>
          </p:txBody>
        </p:sp>
      </p:grpSp>
      <p:sp>
        <p:nvSpPr>
          <p:cNvPr id="42" name="Заголовок 41" descr="заголовок">
            <a:extLst>
              <a:ext uri="{FF2B5EF4-FFF2-40B4-BE49-F238E27FC236}">
                <a16:creationId xmlns:a16="http://schemas.microsoft.com/office/drawing/2014/main" id="{72FCEAE4-FA74-4446-B2F5-9AFA2DA139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832920" y="2142271"/>
            <a:ext cx="5578995" cy="879928"/>
          </a:xfrm>
        </p:spPr>
        <p:txBody>
          <a:bodyPr rtlCol="0"/>
          <a:lstStyle/>
          <a:p>
            <a:pPr rtl="0"/>
            <a:r>
              <a:rPr lang="uz" b="0"/>
              <a:t>RAHMAT</a:t>
            </a:r>
          </a:p>
        </p:txBody>
      </p:sp>
      <p:grpSp>
        <p:nvGrpSpPr>
          <p:cNvPr id="154" name="Группа 153">
            <a:extLst>
              <a:ext uri="{FF2B5EF4-FFF2-40B4-BE49-F238E27FC236}">
                <a16:creationId xmlns:a16="http://schemas.microsoft.com/office/drawing/2014/main" id="{FF17C705-3351-4B11-BD28-D0CACC12D3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701245" y="2930325"/>
            <a:ext cx="469807" cy="79404"/>
            <a:chOff x="9330846" y="5054600"/>
            <a:chExt cx="676275" cy="114300"/>
          </a:xfrm>
          <a:solidFill>
            <a:schemeClr val="bg1"/>
          </a:solidFill>
        </p:grpSpPr>
        <p:sp>
          <p:nvSpPr>
            <p:cNvPr id="155" name="Овал 154">
              <a:extLst>
                <a:ext uri="{FF2B5EF4-FFF2-40B4-BE49-F238E27FC236}">
                  <a16:creationId xmlns:a16="http://schemas.microsoft.com/office/drawing/2014/main" id="{925FEBFE-A26D-4E0B-B884-7E186CD878E5}"/>
                </a:ext>
              </a:extLst>
            </p:cNvPr>
            <p:cNvSpPr/>
            <p:nvPr/>
          </p:nvSpPr>
          <p:spPr>
            <a:xfrm>
              <a:off x="9330846" y="5054600"/>
              <a:ext cx="114300" cy="1143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/>
            </a:p>
          </p:txBody>
        </p:sp>
        <p:sp>
          <p:nvSpPr>
            <p:cNvPr id="156" name="Овал 155">
              <a:extLst>
                <a:ext uri="{FF2B5EF4-FFF2-40B4-BE49-F238E27FC236}">
                  <a16:creationId xmlns:a16="http://schemas.microsoft.com/office/drawing/2014/main" id="{2A24665D-D5CF-4F18-A88A-8E4471800E8D}"/>
                </a:ext>
              </a:extLst>
            </p:cNvPr>
            <p:cNvSpPr/>
            <p:nvPr/>
          </p:nvSpPr>
          <p:spPr>
            <a:xfrm>
              <a:off x="9518171" y="5054600"/>
              <a:ext cx="114300" cy="1143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/>
            </a:p>
          </p:txBody>
        </p:sp>
        <p:sp>
          <p:nvSpPr>
            <p:cNvPr id="157" name="Овал 156">
              <a:extLst>
                <a:ext uri="{FF2B5EF4-FFF2-40B4-BE49-F238E27FC236}">
                  <a16:creationId xmlns:a16="http://schemas.microsoft.com/office/drawing/2014/main" id="{39F2203F-31BF-4705-AC57-E197602982AA}"/>
                </a:ext>
              </a:extLst>
            </p:cNvPr>
            <p:cNvSpPr/>
            <p:nvPr/>
          </p:nvSpPr>
          <p:spPr>
            <a:xfrm>
              <a:off x="9705496" y="5054600"/>
              <a:ext cx="114300" cy="1143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/>
            </a:p>
          </p:txBody>
        </p:sp>
        <p:sp>
          <p:nvSpPr>
            <p:cNvPr id="158" name="Овал 157">
              <a:extLst>
                <a:ext uri="{FF2B5EF4-FFF2-40B4-BE49-F238E27FC236}">
                  <a16:creationId xmlns:a16="http://schemas.microsoft.com/office/drawing/2014/main" id="{D4734E32-080E-49F2-89F3-16F0DBB5D130}"/>
                </a:ext>
              </a:extLst>
            </p:cNvPr>
            <p:cNvSpPr/>
            <p:nvPr/>
          </p:nvSpPr>
          <p:spPr>
            <a:xfrm>
              <a:off x="9892821" y="5054600"/>
              <a:ext cx="114300" cy="1143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/>
            </a:p>
          </p:txBody>
        </p:sp>
      </p:grpSp>
      <p:pic>
        <p:nvPicPr>
          <p:cNvPr id="94" name="Объект 93" descr="Пользователь">
            <a:extLst>
              <a:ext uri="{FF2B5EF4-FFF2-40B4-BE49-F238E27FC236}">
                <a16:creationId xmlns:a16="http://schemas.microsoft.com/office/drawing/2014/main" id="{5AC6F288-703B-45A1-9B56-079BD755B2CB}"/>
              </a:ext>
            </a:extLst>
          </p:cNvPr>
          <p:cNvPicPr>
            <a:picLocks noGrp="1" noChangeAspect="1"/>
          </p:cNvPicPr>
          <p:nvPr>
            <p:ph sz="quarter" idx="22"/>
          </p:nvPr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/>
      </p:pic>
      <p:sp>
        <p:nvSpPr>
          <p:cNvPr id="80" name="Текст 79" descr="имя пользователя">
            <a:extLst>
              <a:ext uri="{FF2B5EF4-FFF2-40B4-BE49-F238E27FC236}">
                <a16:creationId xmlns:a16="http://schemas.microsoft.com/office/drawing/2014/main" id="{40F0AA8D-0756-4350-8005-9BCD0DDB3B9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 rtlCol="0"/>
          <a:lstStyle/>
          <a:p>
            <a:pPr rtl="0"/>
            <a:r>
              <a:rPr lang="uz"/>
              <a:t>Ism</a:t>
            </a:r>
          </a:p>
        </p:txBody>
      </p:sp>
      <p:cxnSp>
        <p:nvCxnSpPr>
          <p:cNvPr id="131" name="Прямая соединительная линия 130">
            <a:extLst>
              <a:ext uri="{FF2B5EF4-FFF2-40B4-BE49-F238E27FC236}">
                <a16:creationId xmlns:a16="http://schemas.microsoft.com/office/drawing/2014/main" id="{8695A66A-1D9E-4D4E-9067-DC97380D3F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-767399" y="4143058"/>
            <a:ext cx="4297680" cy="0"/>
          </a:xfrm>
          <a:prstGeom prst="line">
            <a:avLst/>
          </a:prstGeom>
          <a:ln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6" name="Объект 95" descr="Получатель">
            <a:extLst>
              <a:ext uri="{FF2B5EF4-FFF2-40B4-BE49-F238E27FC236}">
                <a16:creationId xmlns:a16="http://schemas.microsoft.com/office/drawing/2014/main" id="{106CDB5A-A67F-441C-894F-3EDD7AD64C9A}"/>
              </a:ext>
            </a:extLst>
          </p:cNvPr>
          <p:cNvPicPr>
            <a:picLocks noGrp="1" noChangeAspect="1"/>
          </p:cNvPicPr>
          <p:nvPr>
            <p:ph sz="quarter" idx="19"/>
          </p:nvPr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/>
      </p:pic>
      <p:sp>
        <p:nvSpPr>
          <p:cNvPr id="86" name="Текст 85" descr="телефон пользователя">
            <a:extLst>
              <a:ext uri="{FF2B5EF4-FFF2-40B4-BE49-F238E27FC236}">
                <a16:creationId xmlns:a16="http://schemas.microsoft.com/office/drawing/2014/main" id="{60CCF183-9FEB-4677-9379-BC01A7251D2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 rtlCol="0"/>
          <a:lstStyle/>
          <a:p>
            <a:pPr rtl="0"/>
            <a:r>
              <a:rPr lang="uz"/>
              <a:t>Telefon</a:t>
            </a:r>
          </a:p>
        </p:txBody>
      </p:sp>
      <p:cxnSp>
        <p:nvCxnSpPr>
          <p:cNvPr id="132" name="Прямая соединительная линия 131">
            <a:extLst>
              <a:ext uri="{FF2B5EF4-FFF2-40B4-BE49-F238E27FC236}">
                <a16:creationId xmlns:a16="http://schemas.microsoft.com/office/drawing/2014/main" id="{529648F7-20E3-4312-823A-D8265A94AF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-767399" y="4866958"/>
            <a:ext cx="4297680" cy="0"/>
          </a:xfrm>
          <a:prstGeom prst="line">
            <a:avLst/>
          </a:prstGeom>
          <a:ln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8" name="Объект 97" descr="Конверт">
            <a:extLst>
              <a:ext uri="{FF2B5EF4-FFF2-40B4-BE49-F238E27FC236}">
                <a16:creationId xmlns:a16="http://schemas.microsoft.com/office/drawing/2014/main" id="{0B9C03E0-6367-44D9-A740-AA6436F075E8}"/>
              </a:ext>
            </a:extLst>
          </p:cNvPr>
          <p:cNvPicPr>
            <a:picLocks noGrp="1" noChangeAspect="1"/>
          </p:cNvPicPr>
          <p:nvPr>
            <p:ph sz="quarter" idx="20"/>
          </p:nvPr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/>
      </p:pic>
      <p:sp>
        <p:nvSpPr>
          <p:cNvPr id="87" name="Текст 86" descr="адрес электронной почты пользователя">
            <a:extLst>
              <a:ext uri="{FF2B5EF4-FFF2-40B4-BE49-F238E27FC236}">
                <a16:creationId xmlns:a16="http://schemas.microsoft.com/office/drawing/2014/main" id="{DF3FE72B-F9BD-472F-A413-71BEEF95F43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 rtlCol="0"/>
          <a:lstStyle/>
          <a:p>
            <a:pPr rtl="0"/>
            <a:r>
              <a:rPr lang="uz"/>
              <a:t>E-mail</a:t>
            </a:r>
          </a:p>
        </p:txBody>
      </p:sp>
      <p:cxnSp>
        <p:nvCxnSpPr>
          <p:cNvPr id="133" name="Прямая соединительная линия 132">
            <a:extLst>
              <a:ext uri="{FF2B5EF4-FFF2-40B4-BE49-F238E27FC236}">
                <a16:creationId xmlns:a16="http://schemas.microsoft.com/office/drawing/2014/main" id="{8F841485-6093-48AB-9892-0FB58675C7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-767399" y="5616258"/>
            <a:ext cx="4297680" cy="0"/>
          </a:xfrm>
          <a:prstGeom prst="line">
            <a:avLst/>
          </a:prstGeom>
          <a:ln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0" name="Объект 99" descr="Ссылка">
            <a:extLst>
              <a:ext uri="{FF2B5EF4-FFF2-40B4-BE49-F238E27FC236}">
                <a16:creationId xmlns:a16="http://schemas.microsoft.com/office/drawing/2014/main" id="{420E824D-10A7-42CB-A7E8-5298E3E84F02}"/>
              </a:ext>
            </a:extLst>
          </p:cNvPr>
          <p:cNvPicPr>
            <a:picLocks noGrp="1" noChangeAspect="1"/>
          </p:cNvPicPr>
          <p:nvPr>
            <p:ph sz="quarter" idx="21"/>
          </p:nvPr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/>
      </p:pic>
      <p:sp>
        <p:nvSpPr>
          <p:cNvPr id="88" name="Текст 87" descr="веб-сайт пользователя">
            <a:extLst>
              <a:ext uri="{FF2B5EF4-FFF2-40B4-BE49-F238E27FC236}">
                <a16:creationId xmlns:a16="http://schemas.microsoft.com/office/drawing/2014/main" id="{3717E33B-5954-4CDC-B30A-BD21BED6DD4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 rtlCol="0"/>
          <a:lstStyle/>
          <a:p>
            <a:pPr rtl="0"/>
            <a:r>
              <a:rPr lang="uz"/>
              <a:t>Veb-sayt</a:t>
            </a:r>
          </a:p>
        </p:txBody>
      </p:sp>
    </p:spTree>
    <p:extLst>
      <p:ext uri="{BB962C8B-B14F-4D97-AF65-F5344CB8AC3E}">
        <p14:creationId xmlns:p14="http://schemas.microsoft.com/office/powerpoint/2010/main" val="26742002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 descr="Крупный план страниц книги">
            <a:extLst>
              <a:ext uri="{FF2B5EF4-FFF2-40B4-BE49-F238E27FC236}">
                <a16:creationId xmlns:a16="http://schemas.microsoft.com/office/drawing/2014/main" id="{18718FBA-CF32-41C2-9D07-1F0F7F19F73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grpSp>
        <p:nvGrpSpPr>
          <p:cNvPr id="23" name="Группа 22">
            <a:extLst>
              <a:ext uri="{FF2B5EF4-FFF2-40B4-BE49-F238E27FC236}">
                <a16:creationId xmlns:a16="http://schemas.microsoft.com/office/drawing/2014/main" id="{28C94A8D-A234-408C-8281-33CCC01BE2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1524000" y="0"/>
            <a:ext cx="4750604" cy="6858000"/>
            <a:chOff x="0" y="0"/>
            <a:chExt cx="4750604" cy="6858000"/>
          </a:xfrm>
        </p:grpSpPr>
        <p:sp>
          <p:nvSpPr>
            <p:cNvPr id="22" name="Полилиния: Фигура 21">
              <a:extLst>
                <a:ext uri="{FF2B5EF4-FFF2-40B4-BE49-F238E27FC236}">
                  <a16:creationId xmlns:a16="http://schemas.microsoft.com/office/drawing/2014/main" id="{01887690-2EDF-4913-A835-4503B0E36442}"/>
                </a:ext>
              </a:extLst>
            </p:cNvPr>
            <p:cNvSpPr/>
            <p:nvPr/>
          </p:nvSpPr>
          <p:spPr>
            <a:xfrm>
              <a:off x="0" y="0"/>
              <a:ext cx="4750604" cy="6858000"/>
            </a:xfrm>
            <a:custGeom>
              <a:avLst/>
              <a:gdLst>
                <a:gd name="connsiteX0" fmla="*/ 0 w 4750604"/>
                <a:gd name="connsiteY0" fmla="*/ 0 h 6858000"/>
                <a:gd name="connsiteX1" fmla="*/ 4750604 w 4750604"/>
                <a:gd name="connsiteY1" fmla="*/ 0 h 6858000"/>
                <a:gd name="connsiteX2" fmla="*/ 3101407 w 4750604"/>
                <a:gd name="connsiteY2" fmla="*/ 6858000 h 6858000"/>
                <a:gd name="connsiteX3" fmla="*/ 0 w 4750604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50604" h="6858000">
                  <a:moveTo>
                    <a:pt x="0" y="0"/>
                  </a:moveTo>
                  <a:lnTo>
                    <a:pt x="4750604" y="0"/>
                  </a:lnTo>
                  <a:lnTo>
                    <a:pt x="3101407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ru-RU"/>
            </a:p>
          </p:txBody>
        </p:sp>
        <p:sp>
          <p:nvSpPr>
            <p:cNvPr id="18" name="Полилиния: Фигура 17">
              <a:extLst>
                <a:ext uri="{FF2B5EF4-FFF2-40B4-BE49-F238E27FC236}">
                  <a16:creationId xmlns:a16="http://schemas.microsoft.com/office/drawing/2014/main" id="{AD1E7D22-630D-4E19-8BE6-9C21E4A652BD}"/>
                </a:ext>
              </a:extLst>
            </p:cNvPr>
            <p:cNvSpPr/>
            <p:nvPr/>
          </p:nvSpPr>
          <p:spPr>
            <a:xfrm>
              <a:off x="1" y="0"/>
              <a:ext cx="3946799" cy="6858000"/>
            </a:xfrm>
            <a:custGeom>
              <a:avLst/>
              <a:gdLst>
                <a:gd name="connsiteX0" fmla="*/ 0 w 3946799"/>
                <a:gd name="connsiteY0" fmla="*/ 0 h 6858000"/>
                <a:gd name="connsiteX1" fmla="*/ 3946799 w 3946799"/>
                <a:gd name="connsiteY1" fmla="*/ 0 h 6858000"/>
                <a:gd name="connsiteX2" fmla="*/ 2297602 w 3946799"/>
                <a:gd name="connsiteY2" fmla="*/ 6858000 h 6858000"/>
                <a:gd name="connsiteX3" fmla="*/ 0 w 3946799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46799" h="6858000">
                  <a:moveTo>
                    <a:pt x="0" y="0"/>
                  </a:moveTo>
                  <a:lnTo>
                    <a:pt x="3946799" y="0"/>
                  </a:lnTo>
                  <a:lnTo>
                    <a:pt x="2297602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1">
                <a:lumMod val="75000"/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ru-RU"/>
            </a:p>
          </p:txBody>
        </p:sp>
        <p:sp>
          <p:nvSpPr>
            <p:cNvPr id="16" name="Полилиния: фигура 15">
              <a:extLst>
                <a:ext uri="{FF2B5EF4-FFF2-40B4-BE49-F238E27FC236}">
                  <a16:creationId xmlns:a16="http://schemas.microsoft.com/office/drawing/2014/main" id="{318BD405-EEE9-4A08-8DA2-A70AFCF1D240}"/>
                </a:ext>
              </a:extLst>
            </p:cNvPr>
            <p:cNvSpPr/>
            <p:nvPr/>
          </p:nvSpPr>
          <p:spPr>
            <a:xfrm>
              <a:off x="0" y="0"/>
              <a:ext cx="3723822" cy="6858000"/>
            </a:xfrm>
            <a:custGeom>
              <a:avLst/>
              <a:gdLst>
                <a:gd name="connsiteX0" fmla="*/ 0 w 3723822"/>
                <a:gd name="connsiteY0" fmla="*/ 0 h 6858000"/>
                <a:gd name="connsiteX1" fmla="*/ 3723822 w 3723822"/>
                <a:gd name="connsiteY1" fmla="*/ 0 h 6858000"/>
                <a:gd name="connsiteX2" fmla="*/ 2074625 w 3723822"/>
                <a:gd name="connsiteY2" fmla="*/ 6858000 h 6858000"/>
                <a:gd name="connsiteX3" fmla="*/ 0 w 3723822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23822" h="6858000">
                  <a:moveTo>
                    <a:pt x="0" y="0"/>
                  </a:moveTo>
                  <a:lnTo>
                    <a:pt x="3723822" y="0"/>
                  </a:lnTo>
                  <a:lnTo>
                    <a:pt x="2074625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1">
                <a:lumMod val="75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ru-RU"/>
            </a:p>
          </p:txBody>
        </p:sp>
        <p:sp>
          <p:nvSpPr>
            <p:cNvPr id="14" name="Полилиния: Фигура 13">
              <a:extLst>
                <a:ext uri="{FF2B5EF4-FFF2-40B4-BE49-F238E27FC236}">
                  <a16:creationId xmlns:a16="http://schemas.microsoft.com/office/drawing/2014/main" id="{7D4A6826-2C0D-4C79-A871-DF31737EE4F7}"/>
                </a:ext>
              </a:extLst>
            </p:cNvPr>
            <p:cNvSpPr/>
            <p:nvPr/>
          </p:nvSpPr>
          <p:spPr>
            <a:xfrm>
              <a:off x="0" y="0"/>
              <a:ext cx="3374007" cy="6858000"/>
            </a:xfrm>
            <a:custGeom>
              <a:avLst/>
              <a:gdLst>
                <a:gd name="connsiteX0" fmla="*/ 0 w 3374007"/>
                <a:gd name="connsiteY0" fmla="*/ 0 h 6858000"/>
                <a:gd name="connsiteX1" fmla="*/ 3374007 w 3374007"/>
                <a:gd name="connsiteY1" fmla="*/ 0 h 6858000"/>
                <a:gd name="connsiteX2" fmla="*/ 1659507 w 3374007"/>
                <a:gd name="connsiteY2" fmla="*/ 6858000 h 6858000"/>
                <a:gd name="connsiteX3" fmla="*/ 0 w 3374007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4007" h="6858000">
                  <a:moveTo>
                    <a:pt x="0" y="0"/>
                  </a:moveTo>
                  <a:lnTo>
                    <a:pt x="3374007" y="0"/>
                  </a:lnTo>
                  <a:lnTo>
                    <a:pt x="1659507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1">
                <a:lumMod val="75000"/>
                <a:alpha val="6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ru-RU"/>
            </a:p>
          </p:txBody>
        </p:sp>
      </p:grp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1D0CDE7-AA16-4915-8651-E358EB5DC9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524000" y="413916"/>
            <a:ext cx="7011378" cy="603016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0778161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 descr="Книги на полке">
            <a:extLst>
              <a:ext uri="{FF2B5EF4-FFF2-40B4-BE49-F238E27FC236}">
                <a16:creationId xmlns:a16="http://schemas.microsoft.com/office/drawing/2014/main" id="{0BCD2159-BE65-43D5-9E0A-9EB4B1B2F85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grpSp>
        <p:nvGrpSpPr>
          <p:cNvPr id="23" name="Группа 22">
            <a:extLst>
              <a:ext uri="{FF2B5EF4-FFF2-40B4-BE49-F238E27FC236}">
                <a16:creationId xmlns:a16="http://schemas.microsoft.com/office/drawing/2014/main" id="{28C94A8D-A234-408C-8281-33CCC01BE2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1524000" y="0"/>
            <a:ext cx="4750604" cy="6858000"/>
            <a:chOff x="0" y="0"/>
            <a:chExt cx="4750604" cy="6858000"/>
          </a:xfrm>
        </p:grpSpPr>
        <p:sp>
          <p:nvSpPr>
            <p:cNvPr id="22" name="Полилиния: Фигура 21">
              <a:extLst>
                <a:ext uri="{FF2B5EF4-FFF2-40B4-BE49-F238E27FC236}">
                  <a16:creationId xmlns:a16="http://schemas.microsoft.com/office/drawing/2014/main" id="{01887690-2EDF-4913-A835-4503B0E36442}"/>
                </a:ext>
              </a:extLst>
            </p:cNvPr>
            <p:cNvSpPr/>
            <p:nvPr/>
          </p:nvSpPr>
          <p:spPr>
            <a:xfrm>
              <a:off x="0" y="0"/>
              <a:ext cx="4750604" cy="6858000"/>
            </a:xfrm>
            <a:custGeom>
              <a:avLst/>
              <a:gdLst>
                <a:gd name="connsiteX0" fmla="*/ 0 w 4750604"/>
                <a:gd name="connsiteY0" fmla="*/ 0 h 6858000"/>
                <a:gd name="connsiteX1" fmla="*/ 4750604 w 4750604"/>
                <a:gd name="connsiteY1" fmla="*/ 0 h 6858000"/>
                <a:gd name="connsiteX2" fmla="*/ 3101407 w 4750604"/>
                <a:gd name="connsiteY2" fmla="*/ 6858000 h 6858000"/>
                <a:gd name="connsiteX3" fmla="*/ 0 w 4750604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50604" h="6858000">
                  <a:moveTo>
                    <a:pt x="0" y="0"/>
                  </a:moveTo>
                  <a:lnTo>
                    <a:pt x="4750604" y="0"/>
                  </a:lnTo>
                  <a:lnTo>
                    <a:pt x="3101407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/>
            </a:p>
          </p:txBody>
        </p:sp>
        <p:sp>
          <p:nvSpPr>
            <p:cNvPr id="18" name="Полилиния: Фигура 17">
              <a:extLst>
                <a:ext uri="{FF2B5EF4-FFF2-40B4-BE49-F238E27FC236}">
                  <a16:creationId xmlns:a16="http://schemas.microsoft.com/office/drawing/2014/main" id="{AD1E7D22-630D-4E19-8BE6-9C21E4A652BD}"/>
                </a:ext>
              </a:extLst>
            </p:cNvPr>
            <p:cNvSpPr/>
            <p:nvPr/>
          </p:nvSpPr>
          <p:spPr>
            <a:xfrm>
              <a:off x="1" y="0"/>
              <a:ext cx="3946799" cy="6858000"/>
            </a:xfrm>
            <a:custGeom>
              <a:avLst/>
              <a:gdLst>
                <a:gd name="connsiteX0" fmla="*/ 0 w 3946799"/>
                <a:gd name="connsiteY0" fmla="*/ 0 h 6858000"/>
                <a:gd name="connsiteX1" fmla="*/ 3946799 w 3946799"/>
                <a:gd name="connsiteY1" fmla="*/ 0 h 6858000"/>
                <a:gd name="connsiteX2" fmla="*/ 2297602 w 3946799"/>
                <a:gd name="connsiteY2" fmla="*/ 6858000 h 6858000"/>
                <a:gd name="connsiteX3" fmla="*/ 0 w 3946799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46799" h="6858000">
                  <a:moveTo>
                    <a:pt x="0" y="0"/>
                  </a:moveTo>
                  <a:lnTo>
                    <a:pt x="3946799" y="0"/>
                  </a:lnTo>
                  <a:lnTo>
                    <a:pt x="2297602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2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/>
            </a:p>
          </p:txBody>
        </p:sp>
        <p:sp>
          <p:nvSpPr>
            <p:cNvPr id="16" name="Полилиния: фигура 15">
              <a:extLst>
                <a:ext uri="{FF2B5EF4-FFF2-40B4-BE49-F238E27FC236}">
                  <a16:creationId xmlns:a16="http://schemas.microsoft.com/office/drawing/2014/main" id="{318BD405-EEE9-4A08-8DA2-A70AFCF1D240}"/>
                </a:ext>
              </a:extLst>
            </p:cNvPr>
            <p:cNvSpPr/>
            <p:nvPr/>
          </p:nvSpPr>
          <p:spPr>
            <a:xfrm>
              <a:off x="0" y="0"/>
              <a:ext cx="3723822" cy="6858000"/>
            </a:xfrm>
            <a:custGeom>
              <a:avLst/>
              <a:gdLst>
                <a:gd name="connsiteX0" fmla="*/ 0 w 3723822"/>
                <a:gd name="connsiteY0" fmla="*/ 0 h 6858000"/>
                <a:gd name="connsiteX1" fmla="*/ 3723822 w 3723822"/>
                <a:gd name="connsiteY1" fmla="*/ 0 h 6858000"/>
                <a:gd name="connsiteX2" fmla="*/ 2074625 w 3723822"/>
                <a:gd name="connsiteY2" fmla="*/ 6858000 h 6858000"/>
                <a:gd name="connsiteX3" fmla="*/ 0 w 3723822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23822" h="6858000">
                  <a:moveTo>
                    <a:pt x="0" y="0"/>
                  </a:moveTo>
                  <a:lnTo>
                    <a:pt x="3723822" y="0"/>
                  </a:lnTo>
                  <a:lnTo>
                    <a:pt x="2074625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2">
                <a:alpha val="9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/>
            </a:p>
          </p:txBody>
        </p:sp>
        <p:sp>
          <p:nvSpPr>
            <p:cNvPr id="14" name="Полилиния: Фигура 13">
              <a:extLst>
                <a:ext uri="{FF2B5EF4-FFF2-40B4-BE49-F238E27FC236}">
                  <a16:creationId xmlns:a16="http://schemas.microsoft.com/office/drawing/2014/main" id="{7D4A6826-2C0D-4C79-A871-DF31737EE4F7}"/>
                </a:ext>
              </a:extLst>
            </p:cNvPr>
            <p:cNvSpPr/>
            <p:nvPr/>
          </p:nvSpPr>
          <p:spPr>
            <a:xfrm>
              <a:off x="0" y="0"/>
              <a:ext cx="3374007" cy="6858000"/>
            </a:xfrm>
            <a:custGeom>
              <a:avLst/>
              <a:gdLst>
                <a:gd name="connsiteX0" fmla="*/ 0 w 3374007"/>
                <a:gd name="connsiteY0" fmla="*/ 0 h 6858000"/>
                <a:gd name="connsiteX1" fmla="*/ 3374007 w 3374007"/>
                <a:gd name="connsiteY1" fmla="*/ 0 h 6858000"/>
                <a:gd name="connsiteX2" fmla="*/ 1659507 w 3374007"/>
                <a:gd name="connsiteY2" fmla="*/ 6858000 h 6858000"/>
                <a:gd name="connsiteX3" fmla="*/ 0 w 3374007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4007" h="6858000">
                  <a:moveTo>
                    <a:pt x="0" y="0"/>
                  </a:moveTo>
                  <a:lnTo>
                    <a:pt x="3374007" y="0"/>
                  </a:lnTo>
                  <a:lnTo>
                    <a:pt x="1659507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0D30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/>
            </a:p>
          </p:txBody>
        </p:sp>
      </p:grpSp>
      <p:sp>
        <p:nvSpPr>
          <p:cNvPr id="15" name="Rectangle 2">
            <a:extLst>
              <a:ext uri="{FF2B5EF4-FFF2-40B4-BE49-F238E27FC236}">
                <a16:creationId xmlns:a16="http://schemas.microsoft.com/office/drawing/2014/main" id="{6AB04BD3-6375-4E31-92B3-436794517FC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-1128712" y="209551"/>
            <a:ext cx="10069512" cy="1101089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pPr eaLnBrk="1" hangingPunct="1"/>
            <a:r>
              <a:rPr lang="uz" altLang="ru-RU" sz="3200" b="1" dirty="0">
                <a:solidFill>
                  <a:srgbClr val="5F5F5F"/>
                </a:solidFill>
              </a:rPr>
              <a:t>Axborot texnologiyalari rivojlanishining tarixiy bosqichlari</a:t>
            </a:r>
          </a:p>
        </p:txBody>
      </p:sp>
      <p:sp>
        <p:nvSpPr>
          <p:cNvPr id="17" name="Text Box 3">
            <a:extLst>
              <a:ext uri="{FF2B5EF4-FFF2-40B4-BE49-F238E27FC236}">
                <a16:creationId xmlns:a16="http://schemas.microsoft.com/office/drawing/2014/main" id="{A2C62002-D916-4E99-9715-1C808637C9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524000" y="1178561"/>
            <a:ext cx="6299200" cy="535531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457200" indent="-457200" algn="just">
              <a:buFontTx/>
              <a:buAutoNum type="romanUcPeriod"/>
              <a:defRPr/>
            </a:pPr>
            <a:r>
              <a:rPr lang="uz" dirty="0">
                <a:solidFill>
                  <a:srgbClr val="000000"/>
                </a:solidFill>
                <a:latin typeface="Arial" charset="0"/>
                <a:cs typeface="Arial" charset="0"/>
              </a:rPr>
              <a:t>" </a:t>
            </a:r>
            <a:r>
              <a:rPr lang="uz" i="1" dirty="0">
                <a:solidFill>
                  <a:srgbClr val="FFCC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cs typeface="Arial" charset="0"/>
              </a:rPr>
              <a:t>Qo'llanma " IT ( </a:t>
            </a:r>
            <a:r>
              <a:rPr lang="uz" dirty="0">
                <a:solidFill>
                  <a:srgbClr val="000000"/>
                </a:solidFill>
                <a:latin typeface="Arial" charset="0"/>
                <a:cs typeface="Arial" charset="0"/>
              </a:rPr>
              <a:t>19- asrning ikkinchi yarmigacha ). Axborot texnologiyalari vositalari: qalam, siyoh, qog'oz, kitoblar, pochta, otlar, aravalar ...</a:t>
            </a:r>
          </a:p>
          <a:p>
            <a:pPr marL="457200" indent="-457200" algn="just">
              <a:buFontTx/>
              <a:buAutoNum type="romanUcPeriod"/>
              <a:defRPr/>
            </a:pPr>
            <a:r>
              <a:rPr lang="uz" dirty="0">
                <a:solidFill>
                  <a:srgbClr val="000000"/>
                </a:solidFill>
                <a:latin typeface="Arial" charset="0"/>
                <a:cs typeface="Arial" charset="0"/>
              </a:rPr>
              <a:t>" </a:t>
            </a:r>
            <a:r>
              <a:rPr lang="uz" i="1" dirty="0">
                <a:solidFill>
                  <a:srgbClr val="FFCC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cs typeface="Arial" charset="0"/>
              </a:rPr>
              <a:t>Mexanik " AT ( </a:t>
            </a:r>
            <a:r>
              <a:rPr lang="uz" dirty="0">
                <a:solidFill>
                  <a:srgbClr val="000000"/>
                </a:solidFill>
                <a:latin typeface="Arial" charset="0"/>
                <a:cs typeface="Arial" charset="0"/>
              </a:rPr>
              <a:t>19- asr oxiridan boshlab ): mexanik yozuv mashinkasi, qo'shish mashinasi, telegraf, telefon, mexanik pochta etkazib berish vositalari ...</a:t>
            </a:r>
          </a:p>
          <a:p>
            <a:pPr marL="457200" indent="-457200" algn="just">
              <a:buFontTx/>
              <a:buAutoNum type="romanUcPeriod"/>
              <a:defRPr/>
            </a:pPr>
            <a:r>
              <a:rPr lang="uz" dirty="0">
                <a:solidFill>
                  <a:srgbClr val="000000"/>
                </a:solidFill>
                <a:latin typeface="Arial" charset="0"/>
                <a:cs typeface="Arial" charset="0"/>
              </a:rPr>
              <a:t>" </a:t>
            </a:r>
            <a:r>
              <a:rPr lang="uz" i="1" dirty="0">
                <a:solidFill>
                  <a:srgbClr val="FFCC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cs typeface="Arial" charset="0"/>
              </a:rPr>
              <a:t>Elektr </a:t>
            </a:r>
            <a:r>
              <a:rPr lang="uz" dirty="0">
                <a:solidFill>
                  <a:srgbClr val="000000"/>
                </a:solidFill>
                <a:latin typeface="Arial" charset="0"/>
                <a:cs typeface="Arial" charset="0"/>
              </a:rPr>
              <a:t>" IT (1940-1960 yillar ) : elektr yozuv mashinkasi, qo'shish mashinasi, nusxa ko'chirish mashinasi, birinchi asosiy kompyuterlar ...</a:t>
            </a:r>
          </a:p>
          <a:p>
            <a:pPr marL="457200" indent="-457200" algn="just">
              <a:buFontTx/>
              <a:buAutoNum type="romanUcPeriod"/>
              <a:defRPr/>
            </a:pPr>
            <a:r>
              <a:rPr lang="uz" dirty="0">
                <a:solidFill>
                  <a:srgbClr val="000000"/>
                </a:solidFill>
                <a:latin typeface="Arial" charset="0"/>
                <a:cs typeface="Arial" charset="0"/>
              </a:rPr>
              <a:t>" </a:t>
            </a:r>
            <a:r>
              <a:rPr lang="uz" i="1" dirty="0">
                <a:solidFill>
                  <a:srgbClr val="FFCC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cs typeface="Arial" charset="0"/>
              </a:rPr>
              <a:t>Elektron </a:t>
            </a:r>
            <a:r>
              <a:rPr lang="uz" dirty="0">
                <a:solidFill>
                  <a:srgbClr val="000000"/>
                </a:solidFill>
                <a:latin typeface="Arial" charset="0"/>
                <a:cs typeface="Arial" charset="0"/>
              </a:rPr>
              <a:t>" AT (1970-yillarning boshidan): </a:t>
            </a:r>
            <a:br>
              <a:rPr lang="ru-RU" dirty="0">
                <a:solidFill>
                  <a:srgbClr val="000000"/>
                </a:solidFill>
                <a:latin typeface="Arial" charset="0"/>
                <a:cs typeface="Arial" charset="0"/>
              </a:rPr>
            </a:br>
            <a:r>
              <a:rPr lang="uz" dirty="0">
                <a:solidFill>
                  <a:srgbClr val="000000"/>
                </a:solidFill>
                <a:latin typeface="Arial" charset="0"/>
                <a:cs typeface="Arial" charset="0"/>
              </a:rPr>
              <a:t>avtomatlashtirilgan korxonalarni boshqarish tizimlari uchun asosiy kompyuterlar, axborot qidirish tizimlari ...</a:t>
            </a:r>
          </a:p>
          <a:p>
            <a:pPr marL="457200" indent="-457200" algn="just">
              <a:buFontTx/>
              <a:buAutoNum type="romanUcPeriod"/>
              <a:defRPr/>
            </a:pPr>
            <a:r>
              <a:rPr lang="uz" dirty="0">
                <a:solidFill>
                  <a:srgbClr val="000000"/>
                </a:solidFill>
                <a:latin typeface="Arial" charset="0"/>
                <a:cs typeface="Arial" charset="0"/>
              </a:rPr>
              <a:t>" </a:t>
            </a:r>
            <a:r>
              <a:rPr lang="uz" i="1" dirty="0">
                <a:solidFill>
                  <a:srgbClr val="FFCC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cs typeface="Arial" charset="0"/>
              </a:rPr>
              <a:t>Kompyuter </a:t>
            </a:r>
            <a:r>
              <a:rPr lang="uz" dirty="0">
                <a:solidFill>
                  <a:srgbClr val="000000"/>
                </a:solidFill>
                <a:latin typeface="Arial" charset="0"/>
                <a:cs typeface="Arial" charset="0"/>
              </a:rPr>
              <a:t>" yoki " </a:t>
            </a:r>
            <a:r>
              <a:rPr lang="uz" i="1" dirty="0">
                <a:solidFill>
                  <a:srgbClr val="FFCC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cs typeface="Arial" charset="0"/>
              </a:rPr>
              <a:t>Yangi </a:t>
            </a:r>
            <a:r>
              <a:rPr lang="uz" dirty="0">
                <a:solidFill>
                  <a:srgbClr val="000000"/>
                </a:solidFill>
                <a:latin typeface="Arial" charset="0"/>
                <a:cs typeface="Arial" charset="0"/>
              </a:rPr>
              <a:t>" IT (1980-yillarning o'rtalaridan boshlab): shaxsiy kompyuter, umumiy foydalanish mumkin bo'lgan dasturiy ta'minot, mahalliy, korporativ va global kompyuter tarmoqlari ...</a:t>
            </a:r>
          </a:p>
        </p:txBody>
      </p:sp>
    </p:spTree>
    <p:extLst>
      <p:ext uri="{BB962C8B-B14F-4D97-AF65-F5344CB8AC3E}">
        <p14:creationId xmlns:p14="http://schemas.microsoft.com/office/powerpoint/2010/main" val="40215114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 descr="вид сверху на молодого человека, сидящего перед ноутбуком">
            <a:extLst>
              <a:ext uri="{FF2B5EF4-FFF2-40B4-BE49-F238E27FC236}">
                <a16:creationId xmlns:a16="http://schemas.microsoft.com/office/drawing/2014/main" id="{3C2A7DCB-B005-424A-8446-ACA533D0BC8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AB025618-C830-4992-9CD3-D9E49BC79E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71847" y="0"/>
            <a:ext cx="6029993" cy="6858000"/>
            <a:chOff x="1826589" y="0"/>
            <a:chExt cx="7388298" cy="6858000"/>
          </a:xfrm>
        </p:grpSpPr>
        <p:sp>
          <p:nvSpPr>
            <p:cNvPr id="10" name="Параллелограмм 9">
              <a:extLst>
                <a:ext uri="{FF2B5EF4-FFF2-40B4-BE49-F238E27FC236}">
                  <a16:creationId xmlns:a16="http://schemas.microsoft.com/office/drawing/2014/main" id="{11E692D4-6AEA-4652-A7AE-A02328258A55}"/>
                </a:ext>
              </a:extLst>
            </p:cNvPr>
            <p:cNvSpPr/>
            <p:nvPr/>
          </p:nvSpPr>
          <p:spPr>
            <a:xfrm>
              <a:off x="2618099" y="0"/>
              <a:ext cx="6596788" cy="6858000"/>
            </a:xfrm>
            <a:prstGeom prst="parallelogram">
              <a:avLst/>
            </a:prstGeom>
            <a:solidFill>
              <a:schemeClr val="bg1">
                <a:alpha val="8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/>
            </a:p>
          </p:txBody>
        </p:sp>
        <p:sp>
          <p:nvSpPr>
            <p:cNvPr id="9" name="Параллелограмм 8">
              <a:extLst>
                <a:ext uri="{FF2B5EF4-FFF2-40B4-BE49-F238E27FC236}">
                  <a16:creationId xmlns:a16="http://schemas.microsoft.com/office/drawing/2014/main" id="{A134AA32-2418-4A09-9BA8-ED7207AC0D74}"/>
                </a:ext>
              </a:extLst>
            </p:cNvPr>
            <p:cNvSpPr/>
            <p:nvPr/>
          </p:nvSpPr>
          <p:spPr>
            <a:xfrm>
              <a:off x="2340861" y="0"/>
              <a:ext cx="6596788" cy="6858000"/>
            </a:xfrm>
            <a:prstGeom prst="parallelogram">
              <a:avLst/>
            </a:prstGeom>
            <a:solidFill>
              <a:schemeClr val="bg1">
                <a:alpha val="6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/>
            </a:p>
          </p:txBody>
        </p:sp>
        <p:sp>
          <p:nvSpPr>
            <p:cNvPr id="22" name="Параллелограмм 21">
              <a:extLst>
                <a:ext uri="{FF2B5EF4-FFF2-40B4-BE49-F238E27FC236}">
                  <a16:creationId xmlns:a16="http://schemas.microsoft.com/office/drawing/2014/main" id="{0051AD99-BC4A-487F-BE1C-486FC5B8E9F2}"/>
                </a:ext>
              </a:extLst>
            </p:cNvPr>
            <p:cNvSpPr/>
            <p:nvPr/>
          </p:nvSpPr>
          <p:spPr>
            <a:xfrm>
              <a:off x="1826589" y="0"/>
              <a:ext cx="6596788" cy="6858000"/>
            </a:xfrm>
            <a:prstGeom prst="parallelogram">
              <a:avLst/>
            </a:prstGeom>
            <a:solidFill>
              <a:schemeClr val="bg1">
                <a:alpha val="8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/>
            </a:p>
          </p:txBody>
        </p:sp>
      </p:grp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C862BC4D-BD7A-417E-A34A-59CE4D4A6A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1524000" y="6355760"/>
            <a:ext cx="12192000" cy="91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/>
          </a:p>
        </p:txBody>
      </p:sp>
      <p:sp>
        <p:nvSpPr>
          <p:cNvPr id="15" name="Овал 14">
            <a:extLst>
              <a:ext uri="{FF2B5EF4-FFF2-40B4-BE49-F238E27FC236}">
                <a16:creationId xmlns:a16="http://schemas.microsoft.com/office/drawing/2014/main" id="{652937FB-CDE3-46B3-8481-AB5DB8C4BA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567210" y="6086479"/>
            <a:ext cx="600974" cy="60097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/>
          </a:p>
        </p:txBody>
      </p:sp>
      <p:sp>
        <p:nvSpPr>
          <p:cNvPr id="44" name="Номер слайда 5" descr="Номер слайда">
            <a:extLst>
              <a:ext uri="{FF2B5EF4-FFF2-40B4-BE49-F238E27FC236}">
                <a16:creationId xmlns:a16="http://schemas.microsoft.com/office/drawing/2014/main" id="{11457662-C1A5-4B93-8E30-88025E27C46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>
            <a:spLocks/>
          </p:cNvSpPr>
          <p:nvPr/>
        </p:nvSpPr>
        <p:spPr>
          <a:xfrm>
            <a:off x="9567210" y="6189346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fld id="{247A4EEE-49CE-4F6C-BF32-B7FCC5EBBF45}" type="slidenum">
              <a:rPr lang="ru-RU" sz="1200">
                <a:solidFill>
                  <a:schemeClr val="bg1"/>
                </a:solidFill>
              </a:rPr>
              <a:pPr algn="ctr" rtl="0"/>
              <a:t>5</a:t>
            </a:fld>
            <a:endParaRPr lang="ru-RU" sz="1200">
              <a:solidFill>
                <a:schemeClr val="bg1"/>
              </a:solidFill>
            </a:endParaRPr>
          </a:p>
        </p:txBody>
      </p:sp>
      <p:sp>
        <p:nvSpPr>
          <p:cNvPr id="25" name="Text Box 4">
            <a:extLst>
              <a:ext uri="{FF2B5EF4-FFF2-40B4-BE49-F238E27FC236}">
                <a16:creationId xmlns:a16="http://schemas.microsoft.com/office/drawing/2014/main" id="{5230ABCA-0E68-4973-8935-94CFD84F48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317" y="1026199"/>
            <a:ext cx="4605404" cy="45243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 eaLnBrk="1" hangingPunct="1">
              <a:spcBef>
                <a:spcPct val="50000"/>
              </a:spcBef>
              <a:buFontTx/>
              <a:buNone/>
            </a:pPr>
            <a:r>
              <a:rPr lang="uz" altLang="ru-RU" b="1" dirty="0">
                <a:solidFill>
                  <a:srgbClr val="0000FF"/>
                </a:solidFill>
                <a:latin typeface="Times New Roman" panose="02020603050405020304" pitchFamily="18" charset="0"/>
              </a:rPr>
              <a:t>A</a:t>
            </a:r>
            <a:r>
              <a:rPr lang="en-US" altLang="ru-RU" b="1" dirty="0">
                <a:solidFill>
                  <a:srgbClr val="0000FF"/>
                </a:solidFill>
                <a:latin typeface="Times New Roman" panose="02020603050405020304" pitchFamily="18" charset="0"/>
              </a:rPr>
              <a:t>AT</a:t>
            </a:r>
            <a:r>
              <a:rPr lang="uz" altLang="ru-RU" b="1" dirty="0">
                <a:solidFill>
                  <a:srgbClr val="0000FF"/>
                </a:solidFill>
                <a:latin typeface="Times New Roman" panose="02020603050405020304" pitchFamily="18" charset="0"/>
              </a:rPr>
              <a:t> - </a:t>
            </a:r>
            <a:r>
              <a:rPr lang="uz" altLang="ru-RU" dirty="0">
                <a:solidFill>
                  <a:srgbClr val="000000"/>
                </a:solidFill>
                <a:latin typeface="Times New Roman" panose="02020603050405020304" pitchFamily="18" charset="0"/>
              </a:rPr>
              <a:t>axborotni qayta ishlash va boshqaruv qarorlarini qabul qilish uchun mo'ljallangan axborot, iqtisodiy va matematik usullar va modellar, texnik va dasturiy vositalar va mutaxassislar to'plami.</a:t>
            </a:r>
          </a:p>
        </p:txBody>
      </p:sp>
      <p:sp>
        <p:nvSpPr>
          <p:cNvPr id="27" name="Text Box 7">
            <a:extLst>
              <a:ext uri="{FF2B5EF4-FFF2-40B4-BE49-F238E27FC236}">
                <a16:creationId xmlns:a16="http://schemas.microsoft.com/office/drawing/2014/main" id="{9EA72887-0070-4231-99C2-31B7CAF154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" y="320040"/>
            <a:ext cx="8458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uz" altLang="ru-RU" sz="2400" b="1" dirty="0">
                <a:solidFill>
                  <a:srgbClr val="0000FF"/>
                </a:solidFill>
                <a:latin typeface="Times New Roman" panose="02020603050405020304" pitchFamily="18" charset="0"/>
              </a:rPr>
              <a:t>A</a:t>
            </a:r>
            <a:r>
              <a:rPr lang="en-US" altLang="ru-RU" sz="2400" b="1" dirty="0">
                <a:solidFill>
                  <a:srgbClr val="0000FF"/>
                </a:solidFill>
                <a:latin typeface="Times New Roman" panose="02020603050405020304" pitchFamily="18" charset="0"/>
              </a:rPr>
              <a:t>AT</a:t>
            </a:r>
            <a:r>
              <a:rPr lang="uz" altLang="ru-RU" sz="2400" b="1" dirty="0">
                <a:solidFill>
                  <a:srgbClr val="0000FF"/>
                </a:solidFill>
                <a:latin typeface="Times New Roman" panose="02020603050405020304" pitchFamily="18" charset="0"/>
              </a:rPr>
              <a:t> ( avtomatlashtirilgan axborot tizimi)</a:t>
            </a:r>
          </a:p>
        </p:txBody>
      </p:sp>
    </p:spTree>
    <p:extLst>
      <p:ext uri="{BB962C8B-B14F-4D97-AF65-F5344CB8AC3E}">
        <p14:creationId xmlns:p14="http://schemas.microsoft.com/office/powerpoint/2010/main" val="32071250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 descr="Мальчик, идущий с рюкзаком и велосипедом">
            <a:extLst>
              <a:ext uri="{FF2B5EF4-FFF2-40B4-BE49-F238E27FC236}">
                <a16:creationId xmlns:a16="http://schemas.microsoft.com/office/drawing/2014/main" id="{3111B687-3781-4457-A624-86311FC6908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12126" y="0"/>
            <a:ext cx="5355875" cy="6858000"/>
          </a:xfrm>
        </p:spPr>
      </p:pic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AB025618-C830-4992-9CD3-D9E49BC79E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71847" y="0"/>
            <a:ext cx="7388298" cy="6858000"/>
            <a:chOff x="1826589" y="0"/>
            <a:chExt cx="7388298" cy="6858000"/>
          </a:xfrm>
        </p:grpSpPr>
        <p:sp>
          <p:nvSpPr>
            <p:cNvPr id="10" name="Параллелограмм 9">
              <a:extLst>
                <a:ext uri="{FF2B5EF4-FFF2-40B4-BE49-F238E27FC236}">
                  <a16:creationId xmlns:a16="http://schemas.microsoft.com/office/drawing/2014/main" id="{11E692D4-6AEA-4652-A7AE-A02328258A55}"/>
                </a:ext>
              </a:extLst>
            </p:cNvPr>
            <p:cNvSpPr/>
            <p:nvPr/>
          </p:nvSpPr>
          <p:spPr>
            <a:xfrm>
              <a:off x="2618099" y="0"/>
              <a:ext cx="6596788" cy="6858000"/>
            </a:xfrm>
            <a:prstGeom prst="parallelogram">
              <a:avLst/>
            </a:prstGeom>
            <a:solidFill>
              <a:schemeClr val="bg1">
                <a:alpha val="8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/>
            </a:p>
          </p:txBody>
        </p:sp>
        <p:sp>
          <p:nvSpPr>
            <p:cNvPr id="9" name="Параллелограмм 8">
              <a:extLst>
                <a:ext uri="{FF2B5EF4-FFF2-40B4-BE49-F238E27FC236}">
                  <a16:creationId xmlns:a16="http://schemas.microsoft.com/office/drawing/2014/main" id="{A134AA32-2418-4A09-9BA8-ED7207AC0D74}"/>
                </a:ext>
              </a:extLst>
            </p:cNvPr>
            <p:cNvSpPr/>
            <p:nvPr/>
          </p:nvSpPr>
          <p:spPr>
            <a:xfrm>
              <a:off x="2340861" y="0"/>
              <a:ext cx="6596788" cy="6858000"/>
            </a:xfrm>
            <a:prstGeom prst="parallelogram">
              <a:avLst/>
            </a:prstGeom>
            <a:solidFill>
              <a:schemeClr val="bg1">
                <a:alpha val="6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/>
            </a:p>
          </p:txBody>
        </p:sp>
        <p:sp>
          <p:nvSpPr>
            <p:cNvPr id="22" name="Параллелограмм 21">
              <a:extLst>
                <a:ext uri="{FF2B5EF4-FFF2-40B4-BE49-F238E27FC236}">
                  <a16:creationId xmlns:a16="http://schemas.microsoft.com/office/drawing/2014/main" id="{0051AD99-BC4A-487F-BE1C-486FC5B8E9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826589" y="0"/>
              <a:ext cx="6596788" cy="6858000"/>
            </a:xfrm>
            <a:prstGeom prst="parallelogram">
              <a:avLst/>
            </a:prstGeom>
            <a:solidFill>
              <a:schemeClr val="bg1">
                <a:alpha val="8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/>
            </a:p>
          </p:txBody>
        </p:sp>
      </p:grpSp>
      <p:pic>
        <p:nvPicPr>
          <p:cNvPr id="35" name="Объект 34" descr="Открытая книга">
            <a:extLst>
              <a:ext uri="{FF2B5EF4-FFF2-40B4-BE49-F238E27FC236}">
                <a16:creationId xmlns:a16="http://schemas.microsoft.com/office/drawing/2014/main" id="{56174A3F-A7B3-40BE-88BD-1796890E4B44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8971" y="410800"/>
            <a:ext cx="411480" cy="548640"/>
          </a:xfrm>
        </p:spPr>
      </p:pic>
      <p:pic>
        <p:nvPicPr>
          <p:cNvPr id="36" name="Объект 35" descr="Медаль">
            <a:extLst>
              <a:ext uri="{FF2B5EF4-FFF2-40B4-BE49-F238E27FC236}">
                <a16:creationId xmlns:a16="http://schemas.microsoft.com/office/drawing/2014/main" id="{A960174C-A9DE-472D-BF1C-B13108BD70B7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95377" y="410800"/>
            <a:ext cx="411480" cy="548640"/>
          </a:xfrm>
        </p:spPr>
      </p:pic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C862BC4D-BD7A-417E-A34A-59CE4D4A6A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1524000" y="6355760"/>
            <a:ext cx="12192000" cy="91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/>
          </a:p>
        </p:txBody>
      </p:sp>
      <p:sp>
        <p:nvSpPr>
          <p:cNvPr id="15" name="Овал 14">
            <a:extLst>
              <a:ext uri="{FF2B5EF4-FFF2-40B4-BE49-F238E27FC236}">
                <a16:creationId xmlns:a16="http://schemas.microsoft.com/office/drawing/2014/main" id="{652937FB-CDE3-46B3-8481-AB5DB8C4BA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567210" y="6086479"/>
            <a:ext cx="600974" cy="60097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/>
          </a:p>
        </p:txBody>
      </p:sp>
      <p:sp>
        <p:nvSpPr>
          <p:cNvPr id="17" name="Номер слайда 5" descr="Номер слайда">
            <a:extLst>
              <a:ext uri="{FF2B5EF4-FFF2-40B4-BE49-F238E27FC236}">
                <a16:creationId xmlns:a16="http://schemas.microsoft.com/office/drawing/2014/main" id="{79161314-0A22-4109-A2B1-41E87EFE1E1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>
            <a:spLocks/>
          </p:cNvSpPr>
          <p:nvPr/>
        </p:nvSpPr>
        <p:spPr>
          <a:xfrm>
            <a:off x="9567210" y="6189346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fld id="{247A4EEE-49CE-4F6C-BF32-B7FCC5EBBF45}" type="slidenum">
              <a:rPr lang="ru-RU" sz="1200">
                <a:solidFill>
                  <a:schemeClr val="bg1"/>
                </a:solidFill>
              </a:rPr>
              <a:pPr algn="ctr" rtl="0"/>
              <a:t>6</a:t>
            </a:fld>
            <a:endParaRPr lang="ru-RU" sz="1200">
              <a:solidFill>
                <a:schemeClr val="bg1"/>
              </a:solidFill>
            </a:endParaRPr>
          </a:p>
        </p:txBody>
      </p:sp>
      <p:sp>
        <p:nvSpPr>
          <p:cNvPr id="21" name="Прямоугольник 1">
            <a:extLst>
              <a:ext uri="{FF2B5EF4-FFF2-40B4-BE49-F238E27FC236}">
                <a16:creationId xmlns:a16="http://schemas.microsoft.com/office/drawing/2014/main" id="{978D2E1E-160E-4107-B84F-8FD8C3FB1A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329" y="1031225"/>
            <a:ext cx="6596788" cy="53245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uz" altLang="ru-RU" sz="2800" b="1">
                <a:solidFill>
                  <a:srgbClr val="993300"/>
                </a:solidFill>
                <a:latin typeface="Times New Roman" panose="02020603050405020304" pitchFamily="18" charset="0"/>
              </a:rPr>
              <a:t>AIS uchun texnik talablar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ru-RU" altLang="ru-RU" sz="2400" b="1">
              <a:solidFill>
                <a:srgbClr val="7030A0"/>
              </a:solidFill>
              <a:latin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uz" altLang="ru-RU" sz="2400">
                <a:latin typeface="Times New Roman" panose="02020603050405020304" pitchFamily="18" charset="0"/>
              </a:rPr>
              <a:t>- </a:t>
            </a:r>
            <a:r>
              <a:rPr lang="uz" altLang="ru-RU" sz="2400" b="1">
                <a:solidFill>
                  <a:srgbClr val="993300"/>
                </a:solidFill>
                <a:latin typeface="Times New Roman" panose="02020603050405020304" pitchFamily="18" charset="0"/>
              </a:rPr>
              <a:t>unumdorlik </a:t>
            </a:r>
            <a:r>
              <a:rPr lang="uz" altLang="ru-RU" sz="2400">
                <a:latin typeface="Times New Roman" panose="02020603050405020304" pitchFamily="18" charset="0"/>
              </a:rPr>
              <a:t>– axborotni kiritish, qidirish va qayta ishlash tezligi;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uz" altLang="ru-RU" sz="2400">
                <a:latin typeface="Times New Roman" panose="02020603050405020304" pitchFamily="18" charset="0"/>
              </a:rPr>
              <a:t>- ma'lumotlarga </a:t>
            </a:r>
            <a:r>
              <a:rPr lang="uz" altLang="ru-RU" sz="2400" b="1">
                <a:solidFill>
                  <a:srgbClr val="993300"/>
                </a:solidFill>
                <a:latin typeface="Times New Roman" panose="02020603050405020304" pitchFamily="18" charset="0"/>
              </a:rPr>
              <a:t>ruxsatsiz kirishdan ishonchli himoya 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uz" altLang="ru-RU" sz="2400">
                <a:latin typeface="Times New Roman" panose="02020603050405020304" pitchFamily="18" charset="0"/>
              </a:rPr>
              <a:t>- </a:t>
            </a:r>
            <a:r>
              <a:rPr lang="uz" altLang="ru-RU" sz="2400" b="1">
                <a:solidFill>
                  <a:srgbClr val="993300"/>
                </a:solidFill>
                <a:latin typeface="Times New Roman" panose="02020603050405020304" pitchFamily="18" charset="0"/>
              </a:rPr>
              <a:t>xodimlarning harakatlarini ro'yxatga olish </a:t>
            </a:r>
            <a:r>
              <a:rPr lang="uz" altLang="ru-RU" sz="2400">
                <a:latin typeface="Times New Roman" panose="02020603050405020304" pitchFamily="18" charset="0"/>
              </a:rPr>
              <a:t>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uz" altLang="ru-RU" sz="2400">
                <a:latin typeface="Times New Roman" panose="02020603050405020304" pitchFamily="18" charset="0"/>
              </a:rPr>
              <a:t>- </a:t>
            </a:r>
            <a:r>
              <a:rPr lang="uz" altLang="ru-RU" sz="2400" b="1">
                <a:solidFill>
                  <a:srgbClr val="993300"/>
                </a:solidFill>
                <a:latin typeface="Times New Roman" panose="02020603050405020304" pitchFamily="18" charset="0"/>
              </a:rPr>
              <a:t>ish stantsiyalarining foydalanuvchilarga qulay interfeysi </a:t>
            </a:r>
            <a:r>
              <a:rPr lang="uz" altLang="ru-RU" sz="2400">
                <a:latin typeface="Times New Roman" panose="02020603050405020304" pitchFamily="18" charset="0"/>
              </a:rPr>
              <a:t>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uz" altLang="ru-RU" sz="2400">
                <a:latin typeface="Times New Roman" panose="02020603050405020304" pitchFamily="18" charset="0"/>
              </a:rPr>
              <a:t>- </a:t>
            </a:r>
            <a:r>
              <a:rPr lang="uz" altLang="ru-RU" sz="2400" b="1">
                <a:solidFill>
                  <a:srgbClr val="993300"/>
                </a:solidFill>
                <a:latin typeface="Times New Roman" panose="02020603050405020304" pitchFamily="18" charset="0"/>
              </a:rPr>
              <a:t>tizimni rivojlantirish imkoniyati </a:t>
            </a:r>
            <a:r>
              <a:rPr lang="uz" altLang="ru-RU" sz="2400">
                <a:latin typeface="Times New Roman" panose="02020603050405020304" pitchFamily="18" charset="0"/>
              </a:rPr>
              <a:t>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uz" altLang="ru-RU" sz="2400">
                <a:latin typeface="Times New Roman" panose="02020603050405020304" pitchFamily="18" charset="0"/>
              </a:rPr>
              <a:t>- ma'lumotlarni uzatish tizimida qo'llaniladigan modullar bilan </a:t>
            </a:r>
            <a:r>
              <a:rPr lang="uz" altLang="ru-RU" sz="2400" b="1">
                <a:solidFill>
                  <a:srgbClr val="993300"/>
                </a:solidFill>
                <a:latin typeface="Times New Roman" panose="02020603050405020304" pitchFamily="18" charset="0"/>
              </a:rPr>
              <a:t>integratsiya 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uz" altLang="ru-RU" sz="2400">
                <a:latin typeface="Times New Roman" panose="02020603050405020304" pitchFamily="18" charset="0"/>
              </a:rPr>
              <a:t>- ma'lumotlarni yangi tizimga </a:t>
            </a:r>
            <a:r>
              <a:rPr lang="uz" altLang="ru-RU" sz="2400" b="1">
                <a:solidFill>
                  <a:srgbClr val="993300"/>
                </a:solidFill>
                <a:latin typeface="Times New Roman" panose="02020603050405020304" pitchFamily="18" charset="0"/>
              </a:rPr>
              <a:t>aylantirish qobiliyati .</a:t>
            </a:r>
          </a:p>
        </p:txBody>
      </p:sp>
    </p:spTree>
    <p:extLst>
      <p:ext uri="{BB962C8B-B14F-4D97-AF65-F5344CB8AC3E}">
        <p14:creationId xmlns:p14="http://schemas.microsoft.com/office/powerpoint/2010/main" val="21188231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Рисунок 19" descr="группа учащихся за столом в библиотеке">
            <a:extLst>
              <a:ext uri="{FF2B5EF4-FFF2-40B4-BE49-F238E27FC236}">
                <a16:creationId xmlns:a16="http://schemas.microsoft.com/office/drawing/2014/main" id="{1A5F02FB-FDF1-427A-AB2F-50F09EBEE54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703" y="1849120"/>
            <a:ext cx="9085298" cy="5110480"/>
          </a:xfrm>
        </p:spPr>
      </p:pic>
      <p:sp>
        <p:nvSpPr>
          <p:cNvPr id="14" name="Text Box 4">
            <a:extLst>
              <a:ext uri="{FF2B5EF4-FFF2-40B4-BE49-F238E27FC236}">
                <a16:creationId xmlns:a16="http://schemas.microsoft.com/office/drawing/2014/main" id="{E7A8DC6C-20C9-4A90-B3EF-830319B44C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0185" y="444818"/>
            <a:ext cx="83820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uz" altLang="ru-RU" sz="2800" b="1" dirty="0">
                <a:solidFill>
                  <a:srgbClr val="5F5F5F"/>
                </a:solidFill>
                <a:cs typeface="Arial" panose="020B0604020202020204" pitchFamily="34" charset="0"/>
              </a:rPr>
              <a:t>IT rivojlanishi va tashkiliy o'zgarishlar</a:t>
            </a:r>
          </a:p>
        </p:txBody>
      </p:sp>
    </p:spTree>
    <p:extLst>
      <p:ext uri="{BB962C8B-B14F-4D97-AF65-F5344CB8AC3E}">
        <p14:creationId xmlns:p14="http://schemas.microsoft.com/office/powerpoint/2010/main" val="23665782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 descr="Открытая книга">
            <a:extLst>
              <a:ext uri="{FF2B5EF4-FFF2-40B4-BE49-F238E27FC236}">
                <a16:creationId xmlns:a16="http://schemas.microsoft.com/office/drawing/2014/main" id="{A799F565-1DAB-4AD3-BCE4-5DAC8012F35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5C2DDD60-EB1C-44D8-84E1-D86EB3558F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1524000" y="0"/>
            <a:ext cx="12192000" cy="6863626"/>
          </a:xfrm>
          <a:prstGeom prst="rect">
            <a:avLst/>
          </a:prstGeom>
          <a:solidFill>
            <a:schemeClr val="tx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dirty="0"/>
          </a:p>
        </p:txBody>
      </p:sp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F5325EDA-7343-463C-83EC-5D799E8B81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097171" y="1"/>
            <a:ext cx="2570831" cy="6858001"/>
            <a:chOff x="9621170" y="0"/>
            <a:chExt cx="2570831" cy="6858001"/>
          </a:xfrm>
        </p:grpSpPr>
        <p:sp>
          <p:nvSpPr>
            <p:cNvPr id="32" name="Полилиния: Фигура 31">
              <a:extLst>
                <a:ext uri="{FF2B5EF4-FFF2-40B4-BE49-F238E27FC236}">
                  <a16:creationId xmlns:a16="http://schemas.microsoft.com/office/drawing/2014/main" id="{25DFF88D-A516-4508-BC03-10D68E4034CF}"/>
                </a:ext>
              </a:extLst>
            </p:cNvPr>
            <p:cNvSpPr/>
            <p:nvPr/>
          </p:nvSpPr>
          <p:spPr>
            <a:xfrm>
              <a:off x="9621170" y="0"/>
              <a:ext cx="2570831" cy="6858000"/>
            </a:xfrm>
            <a:custGeom>
              <a:avLst/>
              <a:gdLst>
                <a:gd name="connsiteX0" fmla="*/ 1649197 w 2570831"/>
                <a:gd name="connsiteY0" fmla="*/ 0 h 6858000"/>
                <a:gd name="connsiteX1" fmla="*/ 2570831 w 2570831"/>
                <a:gd name="connsiteY1" fmla="*/ 0 h 6858000"/>
                <a:gd name="connsiteX2" fmla="*/ 2570831 w 2570831"/>
                <a:gd name="connsiteY2" fmla="*/ 6858000 h 6858000"/>
                <a:gd name="connsiteX3" fmla="*/ 0 w 2570831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70831" h="6858000">
                  <a:moveTo>
                    <a:pt x="1649197" y="0"/>
                  </a:moveTo>
                  <a:lnTo>
                    <a:pt x="2570831" y="0"/>
                  </a:lnTo>
                  <a:lnTo>
                    <a:pt x="2570831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alpha val="2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ru-RU"/>
            </a:p>
          </p:txBody>
        </p:sp>
        <p:sp>
          <p:nvSpPr>
            <p:cNvPr id="30" name="Полилиния: Фигура 29">
              <a:extLst>
                <a:ext uri="{FF2B5EF4-FFF2-40B4-BE49-F238E27FC236}">
                  <a16:creationId xmlns:a16="http://schemas.microsoft.com/office/drawing/2014/main" id="{F990A05A-2B0C-4EA2-8A33-D5A7D8C1BC4F}"/>
                </a:ext>
              </a:extLst>
            </p:cNvPr>
            <p:cNvSpPr/>
            <p:nvPr/>
          </p:nvSpPr>
          <p:spPr>
            <a:xfrm>
              <a:off x="9754598" y="0"/>
              <a:ext cx="2437402" cy="6858000"/>
            </a:xfrm>
            <a:custGeom>
              <a:avLst/>
              <a:gdLst>
                <a:gd name="connsiteX0" fmla="*/ 1649197 w 2437402"/>
                <a:gd name="connsiteY0" fmla="*/ 0 h 6858000"/>
                <a:gd name="connsiteX1" fmla="*/ 2437402 w 2437402"/>
                <a:gd name="connsiteY1" fmla="*/ 0 h 6858000"/>
                <a:gd name="connsiteX2" fmla="*/ 2437402 w 2437402"/>
                <a:gd name="connsiteY2" fmla="*/ 6858000 h 6858000"/>
                <a:gd name="connsiteX3" fmla="*/ 0 w 2437402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37402" h="6858000">
                  <a:moveTo>
                    <a:pt x="1649197" y="0"/>
                  </a:moveTo>
                  <a:lnTo>
                    <a:pt x="2437402" y="0"/>
                  </a:lnTo>
                  <a:lnTo>
                    <a:pt x="2437402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alpha val="3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ru-RU"/>
            </a:p>
          </p:txBody>
        </p:sp>
        <p:sp>
          <p:nvSpPr>
            <p:cNvPr id="28" name="Полилиния: Фигура 27">
              <a:extLst>
                <a:ext uri="{FF2B5EF4-FFF2-40B4-BE49-F238E27FC236}">
                  <a16:creationId xmlns:a16="http://schemas.microsoft.com/office/drawing/2014/main" id="{79BF84DA-56CC-4319-9B18-B6303F93EF5A}"/>
                </a:ext>
              </a:extLst>
            </p:cNvPr>
            <p:cNvSpPr/>
            <p:nvPr/>
          </p:nvSpPr>
          <p:spPr>
            <a:xfrm>
              <a:off x="10011320" y="0"/>
              <a:ext cx="2180680" cy="6858000"/>
            </a:xfrm>
            <a:custGeom>
              <a:avLst/>
              <a:gdLst>
                <a:gd name="connsiteX0" fmla="*/ 1649197 w 2180680"/>
                <a:gd name="connsiteY0" fmla="*/ 0 h 6858000"/>
                <a:gd name="connsiteX1" fmla="*/ 2180680 w 2180680"/>
                <a:gd name="connsiteY1" fmla="*/ 0 h 6858000"/>
                <a:gd name="connsiteX2" fmla="*/ 2180680 w 2180680"/>
                <a:gd name="connsiteY2" fmla="*/ 6858000 h 6858000"/>
                <a:gd name="connsiteX3" fmla="*/ 0 w 2180680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80680" h="6858000">
                  <a:moveTo>
                    <a:pt x="1649197" y="0"/>
                  </a:moveTo>
                  <a:lnTo>
                    <a:pt x="2180680" y="0"/>
                  </a:lnTo>
                  <a:lnTo>
                    <a:pt x="2180680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alpha val="6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ru-RU"/>
            </a:p>
          </p:txBody>
        </p:sp>
        <p:sp>
          <p:nvSpPr>
            <p:cNvPr id="26" name="Полилиния: Фигура 25">
              <a:extLst>
                <a:ext uri="{FF2B5EF4-FFF2-40B4-BE49-F238E27FC236}">
                  <a16:creationId xmlns:a16="http://schemas.microsoft.com/office/drawing/2014/main" id="{3FE4855B-D7C3-4EA7-8050-5BDDB9E3A78A}"/>
                </a:ext>
              </a:extLst>
            </p:cNvPr>
            <p:cNvSpPr/>
            <p:nvPr/>
          </p:nvSpPr>
          <p:spPr>
            <a:xfrm>
              <a:off x="10544156" y="5626"/>
              <a:ext cx="1647844" cy="6852374"/>
            </a:xfrm>
            <a:custGeom>
              <a:avLst/>
              <a:gdLst>
                <a:gd name="connsiteX0" fmla="*/ 1647844 w 1647844"/>
                <a:gd name="connsiteY0" fmla="*/ 0 h 6852374"/>
                <a:gd name="connsiteX1" fmla="*/ 1647844 w 1647844"/>
                <a:gd name="connsiteY1" fmla="*/ 6852374 h 6852374"/>
                <a:gd name="connsiteX2" fmla="*/ 0 w 1647844"/>
                <a:gd name="connsiteY2" fmla="*/ 6852374 h 6852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47844" h="6852374">
                  <a:moveTo>
                    <a:pt x="1647844" y="0"/>
                  </a:moveTo>
                  <a:lnTo>
                    <a:pt x="1647844" y="6852374"/>
                  </a:lnTo>
                  <a:lnTo>
                    <a:pt x="0" y="6852374"/>
                  </a:lnTo>
                  <a:close/>
                </a:path>
              </a:pathLst>
            </a:custGeom>
            <a:solidFill>
              <a:schemeClr val="bg1">
                <a:alpha val="8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ru-RU"/>
            </a:p>
          </p:txBody>
        </p:sp>
        <p:sp>
          <p:nvSpPr>
            <p:cNvPr id="24" name="Полилиния: Фигура 23">
              <a:extLst>
                <a:ext uri="{FF2B5EF4-FFF2-40B4-BE49-F238E27FC236}">
                  <a16:creationId xmlns:a16="http://schemas.microsoft.com/office/drawing/2014/main" id="{EC066EC5-6C2C-4006-B87D-E6C5CFDEF302}"/>
                </a:ext>
              </a:extLst>
            </p:cNvPr>
            <p:cNvSpPr/>
            <p:nvPr/>
          </p:nvSpPr>
          <p:spPr>
            <a:xfrm>
              <a:off x="10803086" y="1082358"/>
              <a:ext cx="1388914" cy="5775643"/>
            </a:xfrm>
            <a:custGeom>
              <a:avLst/>
              <a:gdLst>
                <a:gd name="connsiteX0" fmla="*/ 1388914 w 1388914"/>
                <a:gd name="connsiteY0" fmla="*/ 0 h 5775643"/>
                <a:gd name="connsiteX1" fmla="*/ 1388914 w 1388914"/>
                <a:gd name="connsiteY1" fmla="*/ 5775643 h 5775643"/>
                <a:gd name="connsiteX2" fmla="*/ 0 w 1388914"/>
                <a:gd name="connsiteY2" fmla="*/ 5775643 h 577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88914" h="5775643">
                  <a:moveTo>
                    <a:pt x="1388914" y="0"/>
                  </a:moveTo>
                  <a:lnTo>
                    <a:pt x="1388914" y="5775643"/>
                  </a:lnTo>
                  <a:lnTo>
                    <a:pt x="0" y="577564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ru-RU"/>
            </a:p>
          </p:txBody>
        </p:sp>
      </p:grpSp>
      <p:sp>
        <p:nvSpPr>
          <p:cNvPr id="4" name="Заголовок 3" descr="Название">
            <a:extLst>
              <a:ext uri="{FF2B5EF4-FFF2-40B4-BE49-F238E27FC236}">
                <a16:creationId xmlns:a16="http://schemas.microsoft.com/office/drawing/2014/main" id="{DFF36EE7-AE57-42F4-ACA9-A328C1F4EA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410800"/>
            <a:ext cx="7895034" cy="1053933"/>
          </a:xfrm>
        </p:spPr>
        <p:txBody>
          <a:bodyPr rtlCol="0"/>
          <a:lstStyle/>
          <a:p>
            <a:pPr rtl="0"/>
            <a:r>
              <a:rPr lang="uz" sz="3200" dirty="0" err="1">
                <a:solidFill>
                  <a:schemeClr val="bg1"/>
                </a:solidFill>
              </a:rPr>
              <a:t>Turlari</a:t>
            </a:r>
            <a:r>
              <a:rPr lang="uz" sz="3200" dirty="0">
                <a:solidFill>
                  <a:schemeClr val="bg1"/>
                </a:solidFill>
              </a:rPr>
              <a:t> </a:t>
            </a:r>
            <a:r>
              <a:rPr lang="uz" sz="3200" dirty="0" err="1">
                <a:solidFill>
                  <a:schemeClr val="bg1"/>
                </a:solidFill>
              </a:rPr>
              <a:t>axborot</a:t>
            </a:r>
            <a:r>
              <a:rPr lang="uz" sz="3200" dirty="0">
                <a:solidFill>
                  <a:schemeClr val="bg1"/>
                </a:solidFill>
              </a:rPr>
              <a:t> kelajakda </a:t>
            </a:r>
            <a:r>
              <a:rPr lang="uz" sz="3200" dirty="0" err="1">
                <a:solidFill>
                  <a:schemeClr val="bg1"/>
                </a:solidFill>
              </a:rPr>
              <a:t>texnologiyalar​</a:t>
            </a:r>
            <a:endParaRPr lang="ru-RU" sz="3200" dirty="0"/>
          </a:p>
        </p:txBody>
      </p:sp>
      <p:pic>
        <p:nvPicPr>
          <p:cNvPr id="83" name="Объект 82" descr="Колокольчик">
            <a:extLst>
              <a:ext uri="{FF2B5EF4-FFF2-40B4-BE49-F238E27FC236}">
                <a16:creationId xmlns:a16="http://schemas.microsoft.com/office/drawing/2014/main" id="{604095CF-E62F-46A4-A86C-5F465AE6E235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/>
      </p:pic>
      <p:pic>
        <p:nvPicPr>
          <p:cNvPr id="95" name="Объект 94" descr="Микроскоп">
            <a:extLst>
              <a:ext uri="{FF2B5EF4-FFF2-40B4-BE49-F238E27FC236}">
                <a16:creationId xmlns:a16="http://schemas.microsoft.com/office/drawing/2014/main" id="{96991F60-484C-4906-ADB8-676435D3D6E3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279775" y="1981993"/>
            <a:ext cx="547688" cy="547688"/>
          </a:xfrm>
        </p:spPr>
      </p:pic>
      <p:pic>
        <p:nvPicPr>
          <p:cNvPr id="97" name="Объект 96" descr="Карандаш">
            <a:extLst>
              <a:ext uri="{FF2B5EF4-FFF2-40B4-BE49-F238E27FC236}">
                <a16:creationId xmlns:a16="http://schemas.microsoft.com/office/drawing/2014/main" id="{40D9C27B-A51D-4036-B3F9-56081BD60AB9}"/>
              </a:ext>
            </a:extLst>
          </p:cNvPr>
          <p:cNvPicPr>
            <a:picLocks noGrp="1" noChangeAspect="1"/>
          </p:cNvPicPr>
          <p:nvPr>
            <p:ph sz="quarter" idx="16"/>
          </p:nvPr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/>
      </p:pic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1A141F7B-AE96-45F9-BC57-F7C8617491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1524000" y="6086479"/>
            <a:ext cx="12192000" cy="600974"/>
            <a:chOff x="0" y="6086479"/>
            <a:chExt cx="12192000" cy="600974"/>
          </a:xfrm>
        </p:grpSpPr>
        <p:sp>
          <p:nvSpPr>
            <p:cNvPr id="14" name="Прямоугольник 13">
              <a:extLst>
                <a:ext uri="{FF2B5EF4-FFF2-40B4-BE49-F238E27FC236}">
                  <a16:creationId xmlns:a16="http://schemas.microsoft.com/office/drawing/2014/main" id="{C862BC4D-BD7A-417E-A34A-59CE4D4A6AC8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/>
            </a:p>
          </p:txBody>
        </p:sp>
        <p:sp>
          <p:nvSpPr>
            <p:cNvPr id="15" name="Овал 14">
              <a:extLst>
                <a:ext uri="{FF2B5EF4-FFF2-40B4-BE49-F238E27FC236}">
                  <a16:creationId xmlns:a16="http://schemas.microsoft.com/office/drawing/2014/main" id="{652937FB-CDE3-46B3-8481-AB5DB8C4BABA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/>
            </a:p>
          </p:txBody>
        </p:sp>
      </p:grpSp>
      <p:sp>
        <p:nvSpPr>
          <p:cNvPr id="19" name="Номер слайда 5" descr="Номер слайда">
            <a:extLst>
              <a:ext uri="{FF2B5EF4-FFF2-40B4-BE49-F238E27FC236}">
                <a16:creationId xmlns:a16="http://schemas.microsoft.com/office/drawing/2014/main" id="{DB02A950-05E3-4691-9BC9-47B314EEA71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>
            <a:spLocks/>
          </p:cNvSpPr>
          <p:nvPr/>
        </p:nvSpPr>
        <p:spPr>
          <a:xfrm>
            <a:off x="9567210" y="6189346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fld id="{247A4EEE-49CE-4F6C-BF32-B7FCC5EBBF45}" type="slidenum">
              <a:rPr lang="ru-RU" sz="1200">
                <a:solidFill>
                  <a:schemeClr val="bg1"/>
                </a:solidFill>
              </a:rPr>
              <a:pPr algn="ctr" rtl="0"/>
              <a:t>8</a:t>
            </a:fld>
            <a:endParaRPr lang="ru-RU" sz="1200">
              <a:solidFill>
                <a:schemeClr val="bg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A39981D-422D-443B-9950-DC7B8BBA7881}"/>
              </a:ext>
            </a:extLst>
          </p:cNvPr>
          <p:cNvSpPr txBox="1"/>
          <p:nvPr/>
        </p:nvSpPr>
        <p:spPr>
          <a:xfrm>
            <a:off x="5556903" y="2528265"/>
            <a:ext cx="1807106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z" dirty="0" err="1">
                <a:solidFill>
                  <a:schemeClr val="bg1"/>
                </a:solidFill>
              </a:rPr>
              <a:t>Dronlar</a:t>
            </a:r>
            <a:r>
              <a:rPr lang="uz" dirty="0">
                <a:solidFill>
                  <a:schemeClr val="bg1"/>
                </a:solidFill>
              </a:rPr>
              <a:t> ta'minlovchi </a:t>
            </a:r>
            <a:r>
              <a:rPr lang="uz" dirty="0" err="1">
                <a:solidFill>
                  <a:schemeClr val="bg1"/>
                </a:solidFill>
              </a:rPr>
              <a:t>tizimlar​</a:t>
            </a:r>
            <a:r>
              <a:rPr lang="uz" dirty="0">
                <a:solidFill>
                  <a:schemeClr val="bg1"/>
                </a:solidFill>
              </a:rPr>
              <a:t> </a:t>
            </a:r>
            <a:r>
              <a:rPr lang="uz" dirty="0" err="1">
                <a:solidFill>
                  <a:schemeClr val="bg1"/>
                </a:solidFill>
              </a:rPr>
              <a:t>uchuvchisiz</a:t>
            </a:r>
            <a:r>
              <a:rPr lang="uz" dirty="0">
                <a:solidFill>
                  <a:schemeClr val="bg1"/>
                </a:solidFill>
              </a:rPr>
              <a:t> </a:t>
            </a:r>
            <a:r>
              <a:rPr lang="uz" dirty="0" err="1">
                <a:solidFill>
                  <a:schemeClr val="bg1"/>
                </a:solidFill>
              </a:rPr>
              <a:t>parvozlar </a:t>
            </a:r>
            <a:r>
              <a:rPr lang="uz" dirty="0">
                <a:solidFill>
                  <a:schemeClr val="bg1"/>
                </a:solidFill>
              </a:rPr>
              <a:t>va </a:t>
            </a:r>
            <a:r>
              <a:rPr lang="uz" dirty="0" err="1">
                <a:solidFill>
                  <a:schemeClr val="bg1"/>
                </a:solidFill>
              </a:rPr>
              <a:t>ijro</a:t>
            </a:r>
            <a:r>
              <a:rPr lang="uz" dirty="0">
                <a:solidFill>
                  <a:schemeClr val="bg1"/>
                </a:solidFill>
              </a:rPr>
              <a:t> </a:t>
            </a:r>
            <a:r>
              <a:rPr lang="uz" dirty="0" err="1">
                <a:solidFill>
                  <a:schemeClr val="bg1"/>
                </a:solidFill>
              </a:rPr>
              <a:t>har xil</a:t>
            </a:r>
            <a:r>
              <a:rPr lang="uz" dirty="0">
                <a:solidFill>
                  <a:schemeClr val="bg1"/>
                </a:solidFill>
              </a:rPr>
              <a:t> </a:t>
            </a:r>
            <a:r>
              <a:rPr lang="uz" dirty="0" err="1">
                <a:solidFill>
                  <a:schemeClr val="bg1"/>
                </a:solidFill>
              </a:rPr>
              <a:t>vazifalar avtomatik </a:t>
            </a:r>
            <a:r>
              <a:rPr lang="uz" dirty="0">
                <a:solidFill>
                  <a:schemeClr val="bg1"/>
                </a:solidFill>
              </a:rPr>
              <a:t>rejimda </a:t>
            </a:r>
            <a:r>
              <a:rPr lang="uz" dirty="0" err="1">
                <a:solidFill>
                  <a:schemeClr val="bg1"/>
                </a:solidFill>
              </a:rPr>
              <a:t>rejimi </a:t>
            </a:r>
            <a:r>
              <a:rPr lang="uz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968DA30-FD75-4328-A7B2-07FE00477EFC}"/>
              </a:ext>
            </a:extLst>
          </p:cNvPr>
          <p:cNvSpPr txBox="1"/>
          <p:nvPr/>
        </p:nvSpPr>
        <p:spPr>
          <a:xfrm>
            <a:off x="570591" y="2574243"/>
            <a:ext cx="1807106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z" dirty="0" err="1">
                <a:solidFill>
                  <a:schemeClr val="bg1"/>
                </a:solidFill>
              </a:rPr>
              <a:t>Internet</a:t>
            </a:r>
            <a:r>
              <a:rPr lang="uz" dirty="0">
                <a:solidFill>
                  <a:schemeClr val="bg1"/>
                </a:solidFill>
              </a:rPr>
              <a:t> birlashtiruvchi </a:t>
            </a:r>
            <a:r>
              <a:rPr lang="uz" dirty="0" err="1">
                <a:solidFill>
                  <a:schemeClr val="bg1"/>
                </a:solidFill>
              </a:rPr>
              <a:t>narsalar​</a:t>
            </a:r>
            <a:r>
              <a:rPr lang="uz" dirty="0">
                <a:solidFill>
                  <a:schemeClr val="bg1"/>
                </a:solidFill>
              </a:rPr>
              <a:t> </a:t>
            </a:r>
            <a:r>
              <a:rPr lang="uz" dirty="0" err="1">
                <a:solidFill>
                  <a:schemeClr val="bg1"/>
                </a:solidFill>
              </a:rPr>
              <a:t>jismoniy</a:t>
            </a:r>
            <a:r>
              <a:rPr lang="uz" dirty="0">
                <a:solidFill>
                  <a:schemeClr val="bg1"/>
                </a:solidFill>
              </a:rPr>
              <a:t> </a:t>
            </a:r>
            <a:r>
              <a:rPr lang="uz" dirty="0" err="1">
                <a:solidFill>
                  <a:schemeClr val="bg1"/>
                </a:solidFill>
              </a:rPr>
              <a:t>ob'ektlar </a:t>
            </a:r>
            <a:r>
              <a:rPr lang="uz" dirty="0">
                <a:solidFill>
                  <a:schemeClr val="bg1"/>
                </a:solidFill>
              </a:rPr>
              <a:t>va </a:t>
            </a:r>
            <a:r>
              <a:rPr lang="uz" dirty="0" err="1">
                <a:solidFill>
                  <a:schemeClr val="bg1"/>
                </a:solidFill>
              </a:rPr>
              <a:t>elektronika</a:t>
            </a:r>
            <a:r>
              <a:rPr lang="uz" dirty="0">
                <a:solidFill>
                  <a:schemeClr val="bg1"/>
                </a:solidFill>
              </a:rPr>
              <a:t> </a:t>
            </a:r>
            <a:r>
              <a:rPr lang="uz" dirty="0" err="1">
                <a:solidFill>
                  <a:schemeClr val="bg1"/>
                </a:solidFill>
              </a:rPr>
              <a:t>qurilmalar </a:t>
            </a:r>
            <a:r>
              <a:rPr lang="uz" dirty="0">
                <a:solidFill>
                  <a:schemeClr val="bg1"/>
                </a:solidFill>
              </a:rPr>
              <a:t>bittaga</a:t>
            </a:r>
            <a:r>
              <a:rPr lang="uz" dirty="0" err="1">
                <a:solidFill>
                  <a:schemeClr val="bg1"/>
                </a:solidFill>
              </a:rPr>
              <a:t>​</a:t>
            </a:r>
            <a:r>
              <a:rPr lang="uz" dirty="0">
                <a:solidFill>
                  <a:schemeClr val="bg1"/>
                </a:solidFill>
              </a:rPr>
              <a:t> </a:t>
            </a:r>
            <a:r>
              <a:rPr lang="uz" dirty="0" err="1">
                <a:solidFill>
                  <a:schemeClr val="bg1"/>
                </a:solidFill>
              </a:rPr>
              <a:t>to'r</a:t>
            </a:r>
            <a:r>
              <a:rPr lang="uz" dirty="0">
                <a:solidFill>
                  <a:schemeClr val="bg1"/>
                </a:solidFill>
              </a:rPr>
              <a:t> </a:t>
            </a:r>
            <a:r>
              <a:rPr lang="uz" dirty="0" err="1">
                <a:solidFill>
                  <a:schemeClr val="bg1"/>
                </a:solidFill>
              </a:rPr>
              <a:t>uchun</a:t>
            </a:r>
            <a:r>
              <a:rPr lang="uz" dirty="0">
                <a:solidFill>
                  <a:schemeClr val="bg1"/>
                </a:solidFill>
              </a:rPr>
              <a:t> </a:t>
            </a:r>
            <a:r>
              <a:rPr lang="uz" dirty="0" err="1">
                <a:solidFill>
                  <a:schemeClr val="bg1"/>
                </a:solidFill>
              </a:rPr>
              <a:t>yig'ish </a:t>
            </a:r>
            <a:r>
              <a:rPr lang="uz" dirty="0">
                <a:solidFill>
                  <a:schemeClr val="bg1"/>
                </a:solidFill>
              </a:rPr>
              <a:t>va </a:t>
            </a:r>
            <a:r>
              <a:rPr lang="uz" dirty="0" err="1">
                <a:solidFill>
                  <a:schemeClr val="bg1"/>
                </a:solidFill>
              </a:rPr>
              <a:t>almashtirish</a:t>
            </a:r>
            <a:r>
              <a:rPr lang="uz" dirty="0">
                <a:solidFill>
                  <a:schemeClr val="bg1"/>
                </a:solidFill>
              </a:rPr>
              <a:t> </a:t>
            </a:r>
            <a:r>
              <a:rPr lang="uz" dirty="0" err="1">
                <a:solidFill>
                  <a:schemeClr val="bg1"/>
                </a:solidFill>
              </a:rPr>
              <a:t>ma'lumot.-</a:t>
            </a:r>
            <a:r>
              <a:rPr lang="uz" dirty="0">
                <a:solidFill>
                  <a:schemeClr val="bg1"/>
                </a:solidFill>
              </a:rPr>
              <a:t>​</a:t>
            </a:r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D48F71D-72CF-428B-8683-8F659A739751}"/>
              </a:ext>
            </a:extLst>
          </p:cNvPr>
          <p:cNvSpPr txBox="1"/>
          <p:nvPr/>
        </p:nvSpPr>
        <p:spPr>
          <a:xfrm>
            <a:off x="3121602" y="2607733"/>
            <a:ext cx="1586607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z" dirty="0">
                <a:solidFill>
                  <a:schemeClr val="bg1"/>
                </a:solidFill>
              </a:rPr>
              <a:t>ta'minlaydi </a:t>
            </a:r>
            <a:r>
              <a:rPr lang="uz" dirty="0" err="1">
                <a:solidFill>
                  <a:schemeClr val="bg1"/>
                </a:solidFill>
              </a:rPr>
              <a:t>blokcheyn texnologiyalari</a:t>
            </a:r>
            <a:r>
              <a:rPr lang="uz" dirty="0">
                <a:solidFill>
                  <a:schemeClr val="bg1"/>
                </a:solidFill>
              </a:rPr>
              <a:t> raqamli </a:t>
            </a:r>
            <a:r>
              <a:rPr lang="uz" dirty="0" err="1">
                <a:solidFill>
                  <a:schemeClr val="bg1"/>
                </a:solidFill>
              </a:rPr>
              <a:t>shaffoflik </a:t>
            </a:r>
            <a:r>
              <a:rPr lang="uz" dirty="0">
                <a:solidFill>
                  <a:schemeClr val="bg1"/>
                </a:solidFill>
              </a:rPr>
              <a:t>va </a:t>
            </a:r>
            <a:r>
              <a:rPr lang="uz" dirty="0" err="1">
                <a:solidFill>
                  <a:schemeClr val="bg1"/>
                </a:solidFill>
              </a:rPr>
              <a:t>xavfsizlik​</a:t>
            </a:r>
            <a:r>
              <a:rPr lang="uz" dirty="0">
                <a:solidFill>
                  <a:schemeClr val="bg1"/>
                </a:solidFill>
              </a:rPr>
              <a:t> </a:t>
            </a:r>
            <a:r>
              <a:rPr lang="uz" dirty="0" err="1">
                <a:solidFill>
                  <a:schemeClr val="bg1"/>
                </a:solidFill>
              </a:rPr>
              <a:t>operatsiyalar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10146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z" dirty="0"/>
              <a:t>Ta'rif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30200" y="1916832"/>
            <a:ext cx="8356600" cy="4102967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uz" b="1" dirty="0"/>
              <a:t>Axborot texnologiyalari </a:t>
            </a:r>
            <a:r>
              <a:rPr lang="uz" dirty="0"/>
              <a:t>( </a:t>
            </a:r>
            <a:r>
              <a:rPr lang="uz" b="1" dirty="0"/>
              <a:t>IT </a:t>
            </a:r>
            <a:r>
              <a:rPr lang="uz" dirty="0"/>
              <a:t>, shuningdek, </a:t>
            </a:r>
            <a:r>
              <a:rPr lang="uz" b="1" dirty="0"/>
              <a:t>axborot-kommunikatsiya texnologiyalari </a:t>
            </a:r>
            <a:r>
              <a:rPr lang="uz" dirty="0"/>
              <a:t>) -</a:t>
            </a:r>
          </a:p>
          <a:p>
            <a:pPr>
              <a:buFontTx/>
              <a:buChar char="-"/>
            </a:pPr>
            <a:r>
              <a:rPr lang="uz" dirty="0"/>
              <a:t>jarayonlar, qidirish, to'plash, saqlash, qayta ishlash, ta'minlash, tarqatish usullari ma'lumotlar va bunday jarayonlar va usullarni amalga oshirish usullari (149-FZ-sonli Federal qonun);</a:t>
            </a:r>
          </a:p>
          <a:p>
            <a:pPr>
              <a:buFontTx/>
              <a:buChar char="-"/>
            </a:pPr>
            <a:r>
              <a:rPr lang="uz" dirty="0"/>
              <a:t>ma'lumotlarni yig'ish, saqlash, qayta ishlash, uzatish va foydalanish funktsiyalarini bajarishda kompyuter texnologiyalaridan foydalanish texnikasi, usullari va usullari (GOST 34.003-90);</a:t>
            </a:r>
          </a:p>
          <a:p>
            <a:pPr>
              <a:buFontTx/>
              <a:buChar char="-"/>
            </a:pPr>
            <a:r>
              <a:rPr lang="uz" dirty="0"/>
              <a:t>ma'lumotlarni yig'ish, qayta ishlash, saqlash va tarqatish uchun zarur bo'lgan resurslar (ISO/IEC 38500:2008).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732240" y="5229200"/>
            <a:ext cx="1261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uz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Vikipediya</a:t>
            </a:r>
          </a:p>
        </p:txBody>
      </p:sp>
    </p:spTree>
    <p:extLst>
      <p:ext uri="{BB962C8B-B14F-4D97-AF65-F5344CB8AC3E}">
        <p14:creationId xmlns:p14="http://schemas.microsoft.com/office/powerpoint/2010/main" val="4108916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Тема Office">
  <a:themeElements>
    <a:clrScheme name="MSFT_04_Education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B2606E"/>
      </a:accent1>
      <a:accent2>
        <a:srgbClr val="0F3955"/>
      </a:accent2>
      <a:accent3>
        <a:srgbClr val="FFC000"/>
      </a:accent3>
      <a:accent4>
        <a:srgbClr val="BF678E"/>
      </a:accent4>
      <a:accent5>
        <a:srgbClr val="731F1C"/>
      </a:accent5>
      <a:accent6>
        <a:srgbClr val="7A9E56"/>
      </a:accent6>
      <a:hlink>
        <a:srgbClr val="00B0F0"/>
      </a:hlink>
      <a:folHlink>
        <a:srgbClr val="595959"/>
      </a:folHlink>
    </a:clrScheme>
    <a:fontScheme name="MSFT_04_Education">
      <a:majorFont>
        <a:latin typeface="Corbel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61154830_TF00475556_Win32" id="{F5446CBF-CD4D-4845-B8C1-BEFBD5F3B152}" vid="{6948B3F1-8288-48D9-870E-50653B826343}"/>
    </a:ext>
  </a:extLst>
</a:theme>
</file>

<file path=ppt/theme/theme2.xml><?xml version="1.0" encoding="utf-8"?>
<a:theme xmlns:a="http://schemas.openxmlformats.org/drawingml/2006/main" name="1_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Учебная презентация</Template>
  <TotalTime>63</TotalTime>
  <Words>857</Words>
  <Application>Microsoft Office PowerPoint</Application>
  <PresentationFormat>Экран (4:3)</PresentationFormat>
  <Paragraphs>118</Paragraphs>
  <Slides>20</Slides>
  <Notes>11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20</vt:i4>
      </vt:variant>
    </vt:vector>
  </HeadingPairs>
  <TitlesOfParts>
    <vt:vector size="27" baseType="lpstr">
      <vt:lpstr>Arial</vt:lpstr>
      <vt:lpstr>Calibri</vt:lpstr>
      <vt:lpstr>Calibri Light</vt:lpstr>
      <vt:lpstr>Corbel</vt:lpstr>
      <vt:lpstr>Times New Roman</vt:lpstr>
      <vt:lpstr>Тема Office</vt:lpstr>
      <vt:lpstr>1_Тема Office</vt:lpstr>
      <vt:lpstr>“Axborot texnologiyalari” fanining maqsad va vazifalari</vt:lpstr>
      <vt:lpstr>Zamonaviy ma'noda texnologiya - bu istalgan natijaga erishish uchun puxta rejalashtirilgan va aniq amalga oshirilgan ko'p bosqichli jarayon .</vt:lpstr>
      <vt:lpstr>Презентация PowerPoint</vt:lpstr>
      <vt:lpstr>Axborot texnologiyalari rivojlanishining tarixiy bosqichlari</vt:lpstr>
      <vt:lpstr>Презентация PowerPoint</vt:lpstr>
      <vt:lpstr>Презентация PowerPoint</vt:lpstr>
      <vt:lpstr>Презентация PowerPoint</vt:lpstr>
      <vt:lpstr>Turlari axborot kelajakda texnologiyalar​</vt:lpstr>
      <vt:lpstr>Ta'rif</vt:lpstr>
      <vt:lpstr>Презентация PowerPoint</vt:lpstr>
      <vt:lpstr>Axborot texnologiyalari sanoati</vt:lpstr>
      <vt:lpstr>Zamonaviy IT ning asosiy xususiyatlari</vt:lpstr>
      <vt:lpstr>Asosiy vositalar</vt:lpstr>
      <vt:lpstr>Dori</vt:lpstr>
      <vt:lpstr>Ta'lim</vt:lpstr>
      <vt:lpstr>Fan va ishlab chiqarish</vt:lpstr>
      <vt:lpstr>Ijtimoiy soha va kundalik hayot</vt:lpstr>
      <vt:lpstr>IT ning salbiy ta'siri</vt:lpstr>
      <vt:lpstr>Презентация PowerPoint</vt:lpstr>
      <vt:lpstr>RAHMAT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Цели и Задачи предмета «Информационные технологии»</dc:title>
  <dc:creator>Kibriyo</dc:creator>
  <cp:lastModifiedBy>Kibriyo</cp:lastModifiedBy>
  <cp:revision>9</cp:revision>
  <dcterms:created xsi:type="dcterms:W3CDTF">2025-10-25T07:26:35Z</dcterms:created>
  <dcterms:modified xsi:type="dcterms:W3CDTF">2025-10-25T08:36:03Z</dcterms:modified>
</cp:coreProperties>
</file>